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6" d="100"/>
          <a:sy n="86" d="100"/>
        </p:scale>
        <p:origin x="48" y="1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8A29A3-D9B9-4714-AB9C-11B0C4880119}" type="doc">
      <dgm:prSet loTypeId="urn:microsoft.com/office/officeart/2008/layout/CircularPictureCallout" loCatId="picture" qsTypeId="urn:microsoft.com/office/officeart/2005/8/quickstyle/simple1" qsCatId="simple" csTypeId="urn:microsoft.com/office/officeart/2005/8/colors/accent2_1" csCatId="accent2" phldr="1"/>
      <dgm:spPr/>
      <dgm:t>
        <a:bodyPr/>
        <a:lstStyle/>
        <a:p>
          <a:endParaRPr lang="en-GB"/>
        </a:p>
      </dgm:t>
    </dgm:pt>
    <dgm:pt modelId="{3EDFC6E7-2069-4A4E-A601-49FB7E168FE0}">
      <dgm:prSet/>
      <dgm:spPr/>
      <dgm:t>
        <a:bodyPr/>
        <a:lstStyle/>
        <a:p>
          <a:pPr rtl="0"/>
          <a:r>
            <a:rPr lang="en-GB" b="1" dirty="0" smtClean="0">
              <a:solidFill>
                <a:schemeClr val="bg1"/>
              </a:solidFill>
            </a:rPr>
            <a:t>When a claim form is received</a:t>
          </a:r>
          <a:endParaRPr lang="en-GB" b="1" dirty="0">
            <a:solidFill>
              <a:schemeClr val="bg1"/>
            </a:solidFill>
          </a:endParaRPr>
        </a:p>
      </dgm:t>
    </dgm:pt>
    <dgm:pt modelId="{8DAEB331-9E07-4B7B-B8CE-6793595F1470}" type="parTrans" cxnId="{BECA0F0D-E89D-4B16-9F90-89ACB728ACA5}">
      <dgm:prSet/>
      <dgm:spPr/>
      <dgm:t>
        <a:bodyPr/>
        <a:lstStyle/>
        <a:p>
          <a:endParaRPr lang="en-GB"/>
        </a:p>
      </dgm:t>
    </dgm:pt>
    <dgm:pt modelId="{83A61D5B-D9B2-4E0B-974C-5278F9D6EEC7}" type="sibTrans" cxnId="{BECA0F0D-E89D-4B16-9F90-89ACB728ACA5}">
      <dgm:prSet/>
      <dgm:spPr>
        <a:solidFill>
          <a:schemeClr val="tx1"/>
        </a:solidFill>
      </dgm:spPr>
      <dgm:t>
        <a:bodyPr/>
        <a:lstStyle/>
        <a:p>
          <a:endParaRPr lang="en-GB"/>
        </a:p>
      </dgm:t>
    </dgm:pt>
    <dgm:pt modelId="{F9611547-9135-40EC-99D6-3846006C9BA9}">
      <dgm:prSet custT="1"/>
      <dgm:spPr/>
      <dgm:t>
        <a:bodyPr/>
        <a:lstStyle/>
        <a:p>
          <a:pPr rtl="0"/>
          <a:r>
            <a:rPr lang="en-GB" sz="1300" b="0" dirty="0" smtClean="0">
              <a:solidFill>
                <a:schemeClr val="bg1"/>
              </a:solidFill>
            </a:rPr>
            <a:t>Claim pack issued within 1 working day of notification. </a:t>
          </a:r>
          <a:endParaRPr lang="en-GB" sz="1300" b="0" dirty="0">
            <a:solidFill>
              <a:schemeClr val="bg1"/>
            </a:solidFill>
          </a:endParaRPr>
        </a:p>
      </dgm:t>
    </dgm:pt>
    <dgm:pt modelId="{0DDE3EF7-3880-4172-9718-E7D9093DEC1F}" type="parTrans" cxnId="{AE0C6412-9973-4D00-8003-9DC18B4C891E}">
      <dgm:prSet/>
      <dgm:spPr/>
      <dgm:t>
        <a:bodyPr/>
        <a:lstStyle/>
        <a:p>
          <a:endParaRPr lang="en-GB"/>
        </a:p>
      </dgm:t>
    </dgm:pt>
    <dgm:pt modelId="{2418194B-BCF7-4CE0-92AF-0997758CC464}" type="sibTrans" cxnId="{AE0C6412-9973-4D00-8003-9DC18B4C891E}">
      <dgm:prSet/>
      <dgm:spPr>
        <a:solidFill>
          <a:schemeClr val="bg1"/>
        </a:solidFill>
      </dgm:spPr>
      <dgm:t>
        <a:bodyPr/>
        <a:lstStyle/>
        <a:p>
          <a:endParaRPr lang="en-GB"/>
        </a:p>
      </dgm:t>
    </dgm:pt>
    <dgm:pt modelId="{DA011923-582B-4555-BE12-89E05FFFF619}">
      <dgm:prSet custT="1"/>
      <dgm:spPr/>
      <dgm:t>
        <a:bodyPr/>
        <a:lstStyle/>
        <a:p>
          <a:pPr rtl="0"/>
          <a:r>
            <a:rPr lang="en-GB" sz="1300" b="0" dirty="0" smtClean="0">
              <a:solidFill>
                <a:schemeClr val="bg1"/>
              </a:solidFill>
            </a:rPr>
            <a:t>Once the member has returned the form, sent to the Insurance Company within 1 working day. </a:t>
          </a:r>
          <a:endParaRPr lang="en-GB" sz="1300" b="0" dirty="0">
            <a:solidFill>
              <a:schemeClr val="bg1"/>
            </a:solidFill>
          </a:endParaRPr>
        </a:p>
      </dgm:t>
    </dgm:pt>
    <dgm:pt modelId="{DB98D295-C9FB-4C2F-B174-ADCA569CA6E0}" type="parTrans" cxnId="{3752BC7D-BF17-4B0D-858E-1DDB0EB911FB}">
      <dgm:prSet/>
      <dgm:spPr/>
      <dgm:t>
        <a:bodyPr/>
        <a:lstStyle/>
        <a:p>
          <a:endParaRPr lang="en-GB"/>
        </a:p>
      </dgm:t>
    </dgm:pt>
    <dgm:pt modelId="{481DCDBC-D67E-4D25-87EE-74369A8F07C2}" type="sibTrans" cxnId="{3752BC7D-BF17-4B0D-858E-1DDB0EB911FB}">
      <dgm:prSet/>
      <dgm:spPr>
        <a:solidFill>
          <a:schemeClr val="bg1"/>
        </a:solidFill>
      </dgm:spPr>
      <dgm:t>
        <a:bodyPr/>
        <a:lstStyle/>
        <a:p>
          <a:endParaRPr lang="en-GB"/>
        </a:p>
      </dgm:t>
    </dgm:pt>
    <dgm:pt modelId="{F3035A1F-0715-4305-A422-0CB0218A5B31}">
      <dgm:prSet custT="1"/>
      <dgm:spPr/>
      <dgm:t>
        <a:bodyPr/>
        <a:lstStyle/>
        <a:p>
          <a:pPr rtl="0"/>
          <a:r>
            <a:rPr lang="en-GB" sz="1300" b="0" dirty="0" smtClean="0">
              <a:solidFill>
                <a:schemeClr val="bg1"/>
              </a:solidFill>
            </a:rPr>
            <a:t>The Insurance Company commences necessary medical assessment.  </a:t>
          </a:r>
          <a:endParaRPr lang="en-GB" sz="1300" b="0" dirty="0">
            <a:solidFill>
              <a:schemeClr val="bg1"/>
            </a:solidFill>
          </a:endParaRPr>
        </a:p>
      </dgm:t>
    </dgm:pt>
    <dgm:pt modelId="{D2D5D80D-A4CA-4950-99FE-AD8EF8E5EC7E}" type="parTrans" cxnId="{04B16271-B703-4289-8DF7-99AA8CD3513B}">
      <dgm:prSet/>
      <dgm:spPr/>
      <dgm:t>
        <a:bodyPr/>
        <a:lstStyle/>
        <a:p>
          <a:endParaRPr lang="en-GB"/>
        </a:p>
      </dgm:t>
    </dgm:pt>
    <dgm:pt modelId="{41931D15-661A-428C-8931-D7E8CF33B076}" type="sibTrans" cxnId="{04B16271-B703-4289-8DF7-99AA8CD3513B}">
      <dgm:prSet/>
      <dgm:spPr>
        <a:solidFill>
          <a:schemeClr val="bg1"/>
        </a:solidFill>
      </dgm:spPr>
      <dgm:t>
        <a:bodyPr/>
        <a:lstStyle/>
        <a:p>
          <a:endParaRPr lang="en-GB"/>
        </a:p>
      </dgm:t>
    </dgm:pt>
    <dgm:pt modelId="{7223C5A2-2859-47C2-A0F6-C89E4C851F4A}">
      <dgm:prSet custT="1"/>
      <dgm:spPr/>
      <dgm:t>
        <a:bodyPr/>
        <a:lstStyle/>
        <a:p>
          <a:pPr rtl="0"/>
          <a:r>
            <a:rPr lang="en-GB" sz="1300" b="0" dirty="0" smtClean="0">
              <a:solidFill>
                <a:schemeClr val="bg1"/>
              </a:solidFill>
            </a:rPr>
            <a:t>Average of 12 weeks for the insurer to complete their medical assessment. </a:t>
          </a:r>
          <a:endParaRPr lang="en-GB" sz="1300" b="0" dirty="0">
            <a:solidFill>
              <a:schemeClr val="bg1"/>
            </a:solidFill>
          </a:endParaRPr>
        </a:p>
      </dgm:t>
    </dgm:pt>
    <dgm:pt modelId="{8D56B02A-C5B1-47DB-8AEF-A392D402EA61}" type="parTrans" cxnId="{E33FB550-7A97-4C1C-861C-1826C44F0696}">
      <dgm:prSet/>
      <dgm:spPr/>
      <dgm:t>
        <a:bodyPr/>
        <a:lstStyle/>
        <a:p>
          <a:endParaRPr lang="en-GB"/>
        </a:p>
      </dgm:t>
    </dgm:pt>
    <dgm:pt modelId="{D526446A-7D54-470A-9823-756E2F5AA937}" type="sibTrans" cxnId="{E33FB550-7A97-4C1C-861C-1826C44F0696}">
      <dgm:prSet/>
      <dgm:spPr>
        <a:solidFill>
          <a:schemeClr val="bg1"/>
        </a:solidFill>
      </dgm:spPr>
      <dgm:t>
        <a:bodyPr/>
        <a:lstStyle/>
        <a:p>
          <a:endParaRPr lang="en-GB"/>
        </a:p>
      </dgm:t>
    </dgm:pt>
    <dgm:pt modelId="{EE8C5A20-DF1C-4E47-8D0D-C602C3982B47}">
      <dgm:prSet custT="1"/>
      <dgm:spPr/>
      <dgm:t>
        <a:bodyPr/>
        <a:lstStyle/>
        <a:p>
          <a:pPr rtl="0"/>
          <a:r>
            <a:rPr lang="en-GB" sz="1300" b="0" dirty="0" smtClean="0">
              <a:solidFill>
                <a:schemeClr val="bg1"/>
              </a:solidFill>
            </a:rPr>
            <a:t>All emails and letters received actioned within 3 working days.  </a:t>
          </a:r>
          <a:endParaRPr lang="en-GB" sz="1300" b="0" dirty="0">
            <a:solidFill>
              <a:schemeClr val="bg1"/>
            </a:solidFill>
          </a:endParaRPr>
        </a:p>
      </dgm:t>
    </dgm:pt>
    <dgm:pt modelId="{08959437-8227-4591-A752-B57C126A4300}" type="parTrans" cxnId="{A9FB82B7-2D11-4EE8-80A2-938DC3714B73}">
      <dgm:prSet/>
      <dgm:spPr/>
      <dgm:t>
        <a:bodyPr/>
        <a:lstStyle/>
        <a:p>
          <a:endParaRPr lang="en-GB"/>
        </a:p>
      </dgm:t>
    </dgm:pt>
    <dgm:pt modelId="{E0493254-EF19-4A8A-9247-6EA5525B25CF}" type="sibTrans" cxnId="{A9FB82B7-2D11-4EE8-80A2-938DC3714B73}">
      <dgm:prSet/>
      <dgm:spPr>
        <a:solidFill>
          <a:schemeClr val="bg1"/>
        </a:solidFill>
      </dgm:spPr>
      <dgm:t>
        <a:bodyPr/>
        <a:lstStyle/>
        <a:p>
          <a:endParaRPr lang="en-GB"/>
        </a:p>
      </dgm:t>
    </dgm:pt>
    <dgm:pt modelId="{429145C0-0413-40A2-A348-D0620450A221}">
      <dgm:prSet custT="1"/>
      <dgm:spPr/>
      <dgm:t>
        <a:bodyPr/>
        <a:lstStyle/>
        <a:p>
          <a:pPr rtl="0"/>
          <a:r>
            <a:rPr lang="en-GB" sz="1300" b="0" dirty="0" smtClean="0">
              <a:solidFill>
                <a:schemeClr val="bg1"/>
              </a:solidFill>
            </a:rPr>
            <a:t>Regular follow up  to ensure the member updated on the status of their claim (min. every 10 working days). </a:t>
          </a:r>
          <a:endParaRPr lang="en-GB" sz="1300" b="0" dirty="0">
            <a:solidFill>
              <a:schemeClr val="bg1"/>
            </a:solidFill>
          </a:endParaRPr>
        </a:p>
      </dgm:t>
    </dgm:pt>
    <dgm:pt modelId="{70A2F1A8-76F1-4180-84D7-526EC1BBF0EC}" type="parTrans" cxnId="{9D02C1D7-E055-44CB-B11F-498F745E3811}">
      <dgm:prSet/>
      <dgm:spPr/>
      <dgm:t>
        <a:bodyPr/>
        <a:lstStyle/>
        <a:p>
          <a:endParaRPr lang="en-GB"/>
        </a:p>
      </dgm:t>
    </dgm:pt>
    <dgm:pt modelId="{133450B7-87D0-493D-8A31-FE82E933FD18}" type="sibTrans" cxnId="{9D02C1D7-E055-44CB-B11F-498F745E3811}">
      <dgm:prSet/>
      <dgm:spPr>
        <a:solidFill>
          <a:schemeClr val="bg1"/>
        </a:solidFill>
      </dgm:spPr>
      <dgm:t>
        <a:bodyPr/>
        <a:lstStyle/>
        <a:p>
          <a:endParaRPr lang="en-GB"/>
        </a:p>
      </dgm:t>
    </dgm:pt>
    <dgm:pt modelId="{8AE6A86A-A243-408A-A105-10EEB3913407}">
      <dgm:prSet/>
      <dgm:spPr/>
      <dgm:t>
        <a:bodyPr/>
        <a:lstStyle/>
        <a:p>
          <a:endParaRPr lang="en-IE"/>
        </a:p>
      </dgm:t>
    </dgm:pt>
    <dgm:pt modelId="{032FF894-F151-47F4-A18C-C558E9BC1B4B}" type="parTrans" cxnId="{F5128598-59FD-4449-BCA0-2B5CB17210C8}">
      <dgm:prSet/>
      <dgm:spPr/>
      <dgm:t>
        <a:bodyPr/>
        <a:lstStyle/>
        <a:p>
          <a:endParaRPr lang="en-GB"/>
        </a:p>
      </dgm:t>
    </dgm:pt>
    <dgm:pt modelId="{58F602E3-98C8-47A2-B656-1891BD996724}" type="sibTrans" cxnId="{F5128598-59FD-4449-BCA0-2B5CB17210C8}">
      <dgm:prSet/>
      <dgm:spPr/>
      <dgm:t>
        <a:bodyPr/>
        <a:lstStyle/>
        <a:p>
          <a:endParaRPr lang="en-GB"/>
        </a:p>
      </dgm:t>
    </dgm:pt>
    <dgm:pt modelId="{BBE76D22-9CF9-4880-A13A-2C84E616B527}">
      <dgm:prSet/>
      <dgm:spPr/>
      <dgm:t>
        <a:bodyPr/>
        <a:lstStyle/>
        <a:p>
          <a:endParaRPr lang="en-IE"/>
        </a:p>
      </dgm:t>
    </dgm:pt>
    <dgm:pt modelId="{D17EAA33-1CED-47DE-9D9F-F576CDF9C62C}" type="parTrans" cxnId="{1A8606CA-CB75-4ED7-833F-480FBC7D682F}">
      <dgm:prSet/>
      <dgm:spPr/>
      <dgm:t>
        <a:bodyPr/>
        <a:lstStyle/>
        <a:p>
          <a:endParaRPr lang="en-GB"/>
        </a:p>
      </dgm:t>
    </dgm:pt>
    <dgm:pt modelId="{A2F27E56-FE74-49F1-A6E8-8AA053B3313E}" type="sibTrans" cxnId="{1A8606CA-CB75-4ED7-833F-480FBC7D682F}">
      <dgm:prSet/>
      <dgm:spPr/>
      <dgm:t>
        <a:bodyPr/>
        <a:lstStyle/>
        <a:p>
          <a:endParaRPr lang="en-GB"/>
        </a:p>
      </dgm:t>
    </dgm:pt>
    <dgm:pt modelId="{3F97156C-37C0-40E8-AC28-C8E4BA7495C8}" type="pres">
      <dgm:prSet presAssocID="{9B8A29A3-D9B9-4714-AB9C-11B0C4880119}" presName="Name0" presStyleCnt="0">
        <dgm:presLayoutVars>
          <dgm:chMax val="7"/>
          <dgm:chPref val="7"/>
          <dgm:dir/>
        </dgm:presLayoutVars>
      </dgm:prSet>
      <dgm:spPr/>
      <dgm:t>
        <a:bodyPr/>
        <a:lstStyle/>
        <a:p>
          <a:endParaRPr lang="en-IE"/>
        </a:p>
      </dgm:t>
    </dgm:pt>
    <dgm:pt modelId="{B96F172E-F394-4A4C-91C4-43C9767CCDF4}" type="pres">
      <dgm:prSet presAssocID="{9B8A29A3-D9B9-4714-AB9C-11B0C4880119}" presName="Name1" presStyleCnt="0"/>
      <dgm:spPr/>
    </dgm:pt>
    <dgm:pt modelId="{CD79D7C8-B2E4-4D2C-8737-A11EC0A2879E}" type="pres">
      <dgm:prSet presAssocID="{83A61D5B-D9B2-4E0B-974C-5278F9D6EEC7}" presName="picture_1" presStyleCnt="0"/>
      <dgm:spPr/>
    </dgm:pt>
    <dgm:pt modelId="{21576341-7C3A-4389-B3A9-AB5CADA1C3C3}" type="pres">
      <dgm:prSet presAssocID="{83A61D5B-D9B2-4E0B-974C-5278F9D6EEC7}" presName="pictureRepeatNode" presStyleLbl="alignImgPlace1" presStyleIdx="0" presStyleCnt="7"/>
      <dgm:spPr/>
      <dgm:t>
        <a:bodyPr/>
        <a:lstStyle/>
        <a:p>
          <a:endParaRPr lang="en-IE"/>
        </a:p>
      </dgm:t>
    </dgm:pt>
    <dgm:pt modelId="{0EDAF068-DF6A-48FE-89B3-91BA2B6895FC}" type="pres">
      <dgm:prSet presAssocID="{3EDFC6E7-2069-4A4E-A601-49FB7E168FE0}" presName="text_1" presStyleLbl="node1" presStyleIdx="0" presStyleCnt="0" custLinFactNeighborX="-4129" custLinFactNeighborY="-93350">
        <dgm:presLayoutVars>
          <dgm:bulletEnabled val="1"/>
        </dgm:presLayoutVars>
      </dgm:prSet>
      <dgm:spPr/>
      <dgm:t>
        <a:bodyPr/>
        <a:lstStyle/>
        <a:p>
          <a:endParaRPr lang="en-IE"/>
        </a:p>
      </dgm:t>
    </dgm:pt>
    <dgm:pt modelId="{4573B1EF-EED3-4B55-903C-1B719B653606}" type="pres">
      <dgm:prSet presAssocID="{2418194B-BCF7-4CE0-92AF-0997758CC464}" presName="picture_2" presStyleCnt="0"/>
      <dgm:spPr/>
    </dgm:pt>
    <dgm:pt modelId="{BA3BF7B2-FAEF-4746-BD9D-27B99BA54017}" type="pres">
      <dgm:prSet presAssocID="{2418194B-BCF7-4CE0-92AF-0997758CC464}" presName="pictureRepeatNode" presStyleLbl="alignImgPlace1" presStyleIdx="1" presStyleCnt="7"/>
      <dgm:spPr/>
      <dgm:t>
        <a:bodyPr/>
        <a:lstStyle/>
        <a:p>
          <a:endParaRPr lang="en-IE"/>
        </a:p>
      </dgm:t>
    </dgm:pt>
    <dgm:pt modelId="{F1B39C04-5860-4AB0-BC12-69B33EAE5EA4}" type="pres">
      <dgm:prSet presAssocID="{F9611547-9135-40EC-99D6-3846006C9BA9}" presName="line_2" presStyleLbl="parChTrans1D1" presStyleIdx="0" presStyleCnt="6"/>
      <dgm:spPr/>
    </dgm:pt>
    <dgm:pt modelId="{7A6A2621-4BB0-47FB-B994-2B30500EA938}" type="pres">
      <dgm:prSet presAssocID="{F9611547-9135-40EC-99D6-3846006C9BA9}" presName="textparent_2" presStyleLbl="node1" presStyleIdx="0" presStyleCnt="0"/>
      <dgm:spPr/>
    </dgm:pt>
    <dgm:pt modelId="{29F73841-A36E-4126-8006-0B2B29AC6C54}" type="pres">
      <dgm:prSet presAssocID="{F9611547-9135-40EC-99D6-3846006C9BA9}" presName="text_2" presStyleLbl="revTx" presStyleIdx="0" presStyleCnt="6" custScaleX="216256">
        <dgm:presLayoutVars>
          <dgm:bulletEnabled val="1"/>
        </dgm:presLayoutVars>
      </dgm:prSet>
      <dgm:spPr/>
      <dgm:t>
        <a:bodyPr/>
        <a:lstStyle/>
        <a:p>
          <a:endParaRPr lang="en-IE"/>
        </a:p>
      </dgm:t>
    </dgm:pt>
    <dgm:pt modelId="{9BC248C6-74D2-41A3-9993-65899CEF9FAF}" type="pres">
      <dgm:prSet presAssocID="{481DCDBC-D67E-4D25-87EE-74369A8F07C2}" presName="picture_3" presStyleCnt="0"/>
      <dgm:spPr/>
    </dgm:pt>
    <dgm:pt modelId="{B1BAE2C2-5467-4856-A7AC-036939DC8F16}" type="pres">
      <dgm:prSet presAssocID="{481DCDBC-D67E-4D25-87EE-74369A8F07C2}" presName="pictureRepeatNode" presStyleLbl="alignImgPlace1" presStyleIdx="2" presStyleCnt="7"/>
      <dgm:spPr/>
      <dgm:t>
        <a:bodyPr/>
        <a:lstStyle/>
        <a:p>
          <a:endParaRPr lang="en-IE"/>
        </a:p>
      </dgm:t>
    </dgm:pt>
    <dgm:pt modelId="{2998027E-C2F9-4053-A233-1FA0502BEAFD}" type="pres">
      <dgm:prSet presAssocID="{DA011923-582B-4555-BE12-89E05FFFF619}" presName="line_3" presStyleLbl="parChTrans1D1" presStyleIdx="1" presStyleCnt="6"/>
      <dgm:spPr/>
    </dgm:pt>
    <dgm:pt modelId="{1D666364-25FF-42C8-A39A-4A842299430A}" type="pres">
      <dgm:prSet presAssocID="{DA011923-582B-4555-BE12-89E05FFFF619}" presName="textparent_3" presStyleLbl="node1" presStyleIdx="0" presStyleCnt="0"/>
      <dgm:spPr/>
    </dgm:pt>
    <dgm:pt modelId="{5F250AC6-9C9E-4D24-A852-7C5D46450761}" type="pres">
      <dgm:prSet presAssocID="{DA011923-582B-4555-BE12-89E05FFFF619}" presName="text_3" presStyleLbl="revTx" presStyleIdx="1" presStyleCnt="6" custScaleX="211565" custLinFactNeighborX="2446" custLinFactNeighborY="18844">
        <dgm:presLayoutVars>
          <dgm:bulletEnabled val="1"/>
        </dgm:presLayoutVars>
      </dgm:prSet>
      <dgm:spPr/>
      <dgm:t>
        <a:bodyPr/>
        <a:lstStyle/>
        <a:p>
          <a:endParaRPr lang="en-IE"/>
        </a:p>
      </dgm:t>
    </dgm:pt>
    <dgm:pt modelId="{25B3BAF4-7DD2-40F3-874B-3A15C13E5ADC}" type="pres">
      <dgm:prSet presAssocID="{41931D15-661A-428C-8931-D7E8CF33B076}" presName="picture_4" presStyleCnt="0"/>
      <dgm:spPr/>
    </dgm:pt>
    <dgm:pt modelId="{56A116F5-4B4B-40AC-94BE-8661B623ACDD}" type="pres">
      <dgm:prSet presAssocID="{41931D15-661A-428C-8931-D7E8CF33B076}" presName="pictureRepeatNode" presStyleLbl="alignImgPlace1" presStyleIdx="3" presStyleCnt="7"/>
      <dgm:spPr/>
      <dgm:t>
        <a:bodyPr/>
        <a:lstStyle/>
        <a:p>
          <a:endParaRPr lang="en-IE"/>
        </a:p>
      </dgm:t>
    </dgm:pt>
    <dgm:pt modelId="{F5FE599F-C771-46C4-89FC-7F73F3FBFB95}" type="pres">
      <dgm:prSet presAssocID="{F3035A1F-0715-4305-A422-0CB0218A5B31}" presName="line_4" presStyleLbl="parChTrans1D1" presStyleIdx="2" presStyleCnt="6"/>
      <dgm:spPr/>
    </dgm:pt>
    <dgm:pt modelId="{633C8F1E-9928-427C-9976-338155E8E62B}" type="pres">
      <dgm:prSet presAssocID="{F3035A1F-0715-4305-A422-0CB0218A5B31}" presName="textparent_4" presStyleLbl="node1" presStyleIdx="0" presStyleCnt="0"/>
      <dgm:spPr/>
    </dgm:pt>
    <dgm:pt modelId="{DCEF95D8-ADE9-480C-8970-B23143FE1CE0}" type="pres">
      <dgm:prSet presAssocID="{F3035A1F-0715-4305-A422-0CB0218A5B31}" presName="text_4" presStyleLbl="revTx" presStyleIdx="2" presStyleCnt="6" custScaleX="315093" custLinFactNeighborX="1789" custLinFactNeighborY="18300">
        <dgm:presLayoutVars>
          <dgm:bulletEnabled val="1"/>
        </dgm:presLayoutVars>
      </dgm:prSet>
      <dgm:spPr/>
      <dgm:t>
        <a:bodyPr/>
        <a:lstStyle/>
        <a:p>
          <a:endParaRPr lang="en-IE"/>
        </a:p>
      </dgm:t>
    </dgm:pt>
    <dgm:pt modelId="{41643D32-38DE-4E25-A794-7CDED0BF5A4B}" type="pres">
      <dgm:prSet presAssocID="{D526446A-7D54-470A-9823-756E2F5AA937}" presName="picture_5" presStyleCnt="0"/>
      <dgm:spPr/>
    </dgm:pt>
    <dgm:pt modelId="{5B31ED5E-3D67-47BE-BF42-134DC06CF9E0}" type="pres">
      <dgm:prSet presAssocID="{D526446A-7D54-470A-9823-756E2F5AA937}" presName="pictureRepeatNode" presStyleLbl="alignImgPlace1" presStyleIdx="4" presStyleCnt="7"/>
      <dgm:spPr/>
      <dgm:t>
        <a:bodyPr/>
        <a:lstStyle/>
        <a:p>
          <a:endParaRPr lang="en-IE"/>
        </a:p>
      </dgm:t>
    </dgm:pt>
    <dgm:pt modelId="{E764C933-3AE8-4AEF-8ABD-C2152F964B42}" type="pres">
      <dgm:prSet presAssocID="{7223C5A2-2859-47C2-A0F6-C89E4C851F4A}" presName="line_5" presStyleLbl="parChTrans1D1" presStyleIdx="3" presStyleCnt="6"/>
      <dgm:spPr/>
    </dgm:pt>
    <dgm:pt modelId="{C8FBA60B-CD9C-4F49-8FC2-DEB15F5421A8}" type="pres">
      <dgm:prSet presAssocID="{7223C5A2-2859-47C2-A0F6-C89E4C851F4A}" presName="textparent_5" presStyleLbl="node1" presStyleIdx="0" presStyleCnt="0"/>
      <dgm:spPr/>
    </dgm:pt>
    <dgm:pt modelId="{7D78604D-8286-49CD-8B7C-4E23CCEECD85}" type="pres">
      <dgm:prSet presAssocID="{7223C5A2-2859-47C2-A0F6-C89E4C851F4A}" presName="text_5" presStyleLbl="revTx" presStyleIdx="3" presStyleCnt="6" custScaleX="214413">
        <dgm:presLayoutVars>
          <dgm:bulletEnabled val="1"/>
        </dgm:presLayoutVars>
      </dgm:prSet>
      <dgm:spPr/>
      <dgm:t>
        <a:bodyPr/>
        <a:lstStyle/>
        <a:p>
          <a:endParaRPr lang="en-IE"/>
        </a:p>
      </dgm:t>
    </dgm:pt>
    <dgm:pt modelId="{861C704D-F908-4DC5-8773-4B7D460C9480}" type="pres">
      <dgm:prSet presAssocID="{E0493254-EF19-4A8A-9247-6EA5525B25CF}" presName="picture_6" presStyleCnt="0"/>
      <dgm:spPr/>
    </dgm:pt>
    <dgm:pt modelId="{867999E2-B543-4B67-9EB2-BC699CA76D16}" type="pres">
      <dgm:prSet presAssocID="{E0493254-EF19-4A8A-9247-6EA5525B25CF}" presName="pictureRepeatNode" presStyleLbl="alignImgPlace1" presStyleIdx="5" presStyleCnt="7"/>
      <dgm:spPr/>
      <dgm:t>
        <a:bodyPr/>
        <a:lstStyle/>
        <a:p>
          <a:endParaRPr lang="en-IE"/>
        </a:p>
      </dgm:t>
    </dgm:pt>
    <dgm:pt modelId="{32214AEE-733A-4A5E-AD41-D4756E451B5D}" type="pres">
      <dgm:prSet presAssocID="{EE8C5A20-DF1C-4E47-8D0D-C602C3982B47}" presName="line_6" presStyleLbl="parChTrans1D1" presStyleIdx="4" presStyleCnt="6"/>
      <dgm:spPr/>
    </dgm:pt>
    <dgm:pt modelId="{9B0D6C92-3C29-4467-BFD4-984FFDDAFA2D}" type="pres">
      <dgm:prSet presAssocID="{EE8C5A20-DF1C-4E47-8D0D-C602C3982B47}" presName="textparent_6" presStyleLbl="node1" presStyleIdx="0" presStyleCnt="0"/>
      <dgm:spPr/>
    </dgm:pt>
    <dgm:pt modelId="{552BE4D1-717D-458C-95FC-88D3692636D1}" type="pres">
      <dgm:prSet presAssocID="{EE8C5A20-DF1C-4E47-8D0D-C602C3982B47}" presName="text_6" presStyleLbl="revTx" presStyleIdx="4" presStyleCnt="6" custScaleX="224413">
        <dgm:presLayoutVars>
          <dgm:bulletEnabled val="1"/>
        </dgm:presLayoutVars>
      </dgm:prSet>
      <dgm:spPr/>
      <dgm:t>
        <a:bodyPr/>
        <a:lstStyle/>
        <a:p>
          <a:endParaRPr lang="en-IE"/>
        </a:p>
      </dgm:t>
    </dgm:pt>
    <dgm:pt modelId="{0A05287C-AD98-4D6E-B146-121A88C9F283}" type="pres">
      <dgm:prSet presAssocID="{133450B7-87D0-493D-8A31-FE82E933FD18}" presName="picture_7" presStyleCnt="0"/>
      <dgm:spPr/>
    </dgm:pt>
    <dgm:pt modelId="{7E5CD89D-84BA-4783-BA47-BE300CE66262}" type="pres">
      <dgm:prSet presAssocID="{133450B7-87D0-493D-8A31-FE82E933FD18}" presName="pictureRepeatNode" presStyleLbl="alignImgPlace1" presStyleIdx="6" presStyleCnt="7"/>
      <dgm:spPr/>
      <dgm:t>
        <a:bodyPr/>
        <a:lstStyle/>
        <a:p>
          <a:endParaRPr lang="en-IE"/>
        </a:p>
      </dgm:t>
    </dgm:pt>
    <dgm:pt modelId="{8F146865-0196-4141-824A-543D54BE7E9D}" type="pres">
      <dgm:prSet presAssocID="{429145C0-0413-40A2-A348-D0620450A221}" presName="line_7" presStyleLbl="parChTrans1D1" presStyleIdx="5" presStyleCnt="6"/>
      <dgm:spPr/>
    </dgm:pt>
    <dgm:pt modelId="{0E6D0262-26A8-44E0-8173-29F67DD14CEB}" type="pres">
      <dgm:prSet presAssocID="{429145C0-0413-40A2-A348-D0620450A221}" presName="textparent_7" presStyleLbl="node1" presStyleIdx="0" presStyleCnt="0"/>
      <dgm:spPr/>
    </dgm:pt>
    <dgm:pt modelId="{9BFF99DD-F4D0-4227-8275-B5916805CDA5}" type="pres">
      <dgm:prSet presAssocID="{429145C0-0413-40A2-A348-D0620450A221}" presName="text_7" presStyleLbl="revTx" presStyleIdx="5" presStyleCnt="6" custScaleX="128444" custScaleY="164462" custLinFactNeighborX="938" custLinFactNeighborY="49379">
        <dgm:presLayoutVars>
          <dgm:bulletEnabled val="1"/>
        </dgm:presLayoutVars>
      </dgm:prSet>
      <dgm:spPr/>
      <dgm:t>
        <a:bodyPr/>
        <a:lstStyle/>
        <a:p>
          <a:endParaRPr lang="en-IE"/>
        </a:p>
      </dgm:t>
    </dgm:pt>
  </dgm:ptLst>
  <dgm:cxnLst>
    <dgm:cxn modelId="{BECA0F0D-E89D-4B16-9F90-89ACB728ACA5}" srcId="{9B8A29A3-D9B9-4714-AB9C-11B0C4880119}" destId="{3EDFC6E7-2069-4A4E-A601-49FB7E168FE0}" srcOrd="0" destOrd="0" parTransId="{8DAEB331-9E07-4B7B-B8CE-6793595F1470}" sibTransId="{83A61D5B-D9B2-4E0B-974C-5278F9D6EEC7}"/>
    <dgm:cxn modelId="{3752BC7D-BF17-4B0D-858E-1DDB0EB911FB}" srcId="{9B8A29A3-D9B9-4714-AB9C-11B0C4880119}" destId="{DA011923-582B-4555-BE12-89E05FFFF619}" srcOrd="2" destOrd="0" parTransId="{DB98D295-C9FB-4C2F-B174-ADCA569CA6E0}" sibTransId="{481DCDBC-D67E-4D25-87EE-74369A8F07C2}"/>
    <dgm:cxn modelId="{702841B9-E774-47E0-B205-7321DD477FDD}" type="presOf" srcId="{481DCDBC-D67E-4D25-87EE-74369A8F07C2}" destId="{B1BAE2C2-5467-4856-A7AC-036939DC8F16}" srcOrd="0" destOrd="0" presId="urn:microsoft.com/office/officeart/2008/layout/CircularPictureCallout"/>
    <dgm:cxn modelId="{BDFC0F94-0439-423C-A413-CEDF9571A9FF}" type="presOf" srcId="{DA011923-582B-4555-BE12-89E05FFFF619}" destId="{5F250AC6-9C9E-4D24-A852-7C5D46450761}" srcOrd="0" destOrd="0" presId="urn:microsoft.com/office/officeart/2008/layout/CircularPictureCallout"/>
    <dgm:cxn modelId="{9D02C1D7-E055-44CB-B11F-498F745E3811}" srcId="{9B8A29A3-D9B9-4714-AB9C-11B0C4880119}" destId="{429145C0-0413-40A2-A348-D0620450A221}" srcOrd="6" destOrd="0" parTransId="{70A2F1A8-76F1-4180-84D7-526EC1BBF0EC}" sibTransId="{133450B7-87D0-493D-8A31-FE82E933FD18}"/>
    <dgm:cxn modelId="{4F06FF49-F32B-45B9-B555-480B3FAFB3BE}" type="presOf" srcId="{E0493254-EF19-4A8A-9247-6EA5525B25CF}" destId="{867999E2-B543-4B67-9EB2-BC699CA76D16}" srcOrd="0" destOrd="0" presId="urn:microsoft.com/office/officeart/2008/layout/CircularPictureCallout"/>
    <dgm:cxn modelId="{5F40A89C-9C57-4E79-8613-FB7545881986}" type="presOf" srcId="{7223C5A2-2859-47C2-A0F6-C89E4C851F4A}" destId="{7D78604D-8286-49CD-8B7C-4E23CCEECD85}" srcOrd="0" destOrd="0" presId="urn:microsoft.com/office/officeart/2008/layout/CircularPictureCallout"/>
    <dgm:cxn modelId="{E4E7E601-1376-46D7-A5F8-A7D45820F9B6}" type="presOf" srcId="{EE8C5A20-DF1C-4E47-8D0D-C602C3982B47}" destId="{552BE4D1-717D-458C-95FC-88D3692636D1}" srcOrd="0" destOrd="0" presId="urn:microsoft.com/office/officeart/2008/layout/CircularPictureCallout"/>
    <dgm:cxn modelId="{B3AB466A-DFCB-4FF0-B68C-F1ADC0EBDE6A}" type="presOf" srcId="{F3035A1F-0715-4305-A422-0CB0218A5B31}" destId="{DCEF95D8-ADE9-480C-8970-B23143FE1CE0}" srcOrd="0" destOrd="0" presId="urn:microsoft.com/office/officeart/2008/layout/CircularPictureCallout"/>
    <dgm:cxn modelId="{A0402B87-BAAA-4712-B077-C97E8CDCE349}" type="presOf" srcId="{9B8A29A3-D9B9-4714-AB9C-11B0C4880119}" destId="{3F97156C-37C0-40E8-AC28-C8E4BA7495C8}" srcOrd="0" destOrd="0" presId="urn:microsoft.com/office/officeart/2008/layout/CircularPictureCallout"/>
    <dgm:cxn modelId="{1A8606CA-CB75-4ED7-833F-480FBC7D682F}" srcId="{9B8A29A3-D9B9-4714-AB9C-11B0C4880119}" destId="{BBE76D22-9CF9-4880-A13A-2C84E616B527}" srcOrd="8" destOrd="0" parTransId="{D17EAA33-1CED-47DE-9D9F-F576CDF9C62C}" sibTransId="{A2F27E56-FE74-49F1-A6E8-8AA053B3313E}"/>
    <dgm:cxn modelId="{A67207C2-569C-4863-9647-F386E2F188A3}" type="presOf" srcId="{133450B7-87D0-493D-8A31-FE82E933FD18}" destId="{7E5CD89D-84BA-4783-BA47-BE300CE66262}" srcOrd="0" destOrd="0" presId="urn:microsoft.com/office/officeart/2008/layout/CircularPictureCallout"/>
    <dgm:cxn modelId="{3BC3174C-920E-4863-9E9D-EC6B4B091DF3}" type="presOf" srcId="{41931D15-661A-428C-8931-D7E8CF33B076}" destId="{56A116F5-4B4B-40AC-94BE-8661B623ACDD}" srcOrd="0" destOrd="0" presId="urn:microsoft.com/office/officeart/2008/layout/CircularPictureCallout"/>
    <dgm:cxn modelId="{AE0C6412-9973-4D00-8003-9DC18B4C891E}" srcId="{9B8A29A3-D9B9-4714-AB9C-11B0C4880119}" destId="{F9611547-9135-40EC-99D6-3846006C9BA9}" srcOrd="1" destOrd="0" parTransId="{0DDE3EF7-3880-4172-9718-E7D9093DEC1F}" sibTransId="{2418194B-BCF7-4CE0-92AF-0997758CC464}"/>
    <dgm:cxn modelId="{93E9049B-DF5C-4E15-BF51-B47F0D0D42A6}" type="presOf" srcId="{D526446A-7D54-470A-9823-756E2F5AA937}" destId="{5B31ED5E-3D67-47BE-BF42-134DC06CF9E0}" srcOrd="0" destOrd="0" presId="urn:microsoft.com/office/officeart/2008/layout/CircularPictureCallout"/>
    <dgm:cxn modelId="{F5128598-59FD-4449-BCA0-2B5CB17210C8}" srcId="{9B8A29A3-D9B9-4714-AB9C-11B0C4880119}" destId="{8AE6A86A-A243-408A-A105-10EEB3913407}" srcOrd="7" destOrd="0" parTransId="{032FF894-F151-47F4-A18C-C558E9BC1B4B}" sibTransId="{58F602E3-98C8-47A2-B656-1891BD996724}"/>
    <dgm:cxn modelId="{1229E877-1BE3-4E75-807A-6FFE715645B7}" type="presOf" srcId="{429145C0-0413-40A2-A348-D0620450A221}" destId="{9BFF99DD-F4D0-4227-8275-B5916805CDA5}" srcOrd="0" destOrd="0" presId="urn:microsoft.com/office/officeart/2008/layout/CircularPictureCallout"/>
    <dgm:cxn modelId="{04B16271-B703-4289-8DF7-99AA8CD3513B}" srcId="{9B8A29A3-D9B9-4714-AB9C-11B0C4880119}" destId="{F3035A1F-0715-4305-A422-0CB0218A5B31}" srcOrd="3" destOrd="0" parTransId="{D2D5D80D-A4CA-4950-99FE-AD8EF8E5EC7E}" sibTransId="{41931D15-661A-428C-8931-D7E8CF33B076}"/>
    <dgm:cxn modelId="{FD98453A-5703-4D0D-A42E-3AC68501F678}" type="presOf" srcId="{2418194B-BCF7-4CE0-92AF-0997758CC464}" destId="{BA3BF7B2-FAEF-4746-BD9D-27B99BA54017}" srcOrd="0" destOrd="0" presId="urn:microsoft.com/office/officeart/2008/layout/CircularPictureCallout"/>
    <dgm:cxn modelId="{2D0A9F19-3FF1-4087-A773-313D8E8BF41D}" type="presOf" srcId="{F9611547-9135-40EC-99D6-3846006C9BA9}" destId="{29F73841-A36E-4126-8006-0B2B29AC6C54}" srcOrd="0" destOrd="0" presId="urn:microsoft.com/office/officeart/2008/layout/CircularPictureCallout"/>
    <dgm:cxn modelId="{E33FB550-7A97-4C1C-861C-1826C44F0696}" srcId="{9B8A29A3-D9B9-4714-AB9C-11B0C4880119}" destId="{7223C5A2-2859-47C2-A0F6-C89E4C851F4A}" srcOrd="4" destOrd="0" parTransId="{8D56B02A-C5B1-47DB-8AEF-A392D402EA61}" sibTransId="{D526446A-7D54-470A-9823-756E2F5AA937}"/>
    <dgm:cxn modelId="{1096997F-5EFA-4DC7-BC42-1DA3B4B08EA1}" type="presOf" srcId="{3EDFC6E7-2069-4A4E-A601-49FB7E168FE0}" destId="{0EDAF068-DF6A-48FE-89B3-91BA2B6895FC}" srcOrd="0" destOrd="0" presId="urn:microsoft.com/office/officeart/2008/layout/CircularPictureCallout"/>
    <dgm:cxn modelId="{56D1AB17-7140-45EF-B04A-FEB61E43E476}" type="presOf" srcId="{83A61D5B-D9B2-4E0B-974C-5278F9D6EEC7}" destId="{21576341-7C3A-4389-B3A9-AB5CADA1C3C3}" srcOrd="0" destOrd="0" presId="urn:microsoft.com/office/officeart/2008/layout/CircularPictureCallout"/>
    <dgm:cxn modelId="{A9FB82B7-2D11-4EE8-80A2-938DC3714B73}" srcId="{9B8A29A3-D9B9-4714-AB9C-11B0C4880119}" destId="{EE8C5A20-DF1C-4E47-8D0D-C602C3982B47}" srcOrd="5" destOrd="0" parTransId="{08959437-8227-4591-A752-B57C126A4300}" sibTransId="{E0493254-EF19-4A8A-9247-6EA5525B25CF}"/>
    <dgm:cxn modelId="{B76191CE-3756-49DD-BFF6-1DDF6BDFC785}" type="presParOf" srcId="{3F97156C-37C0-40E8-AC28-C8E4BA7495C8}" destId="{B96F172E-F394-4A4C-91C4-43C9767CCDF4}" srcOrd="0" destOrd="0" presId="urn:microsoft.com/office/officeart/2008/layout/CircularPictureCallout"/>
    <dgm:cxn modelId="{D78633C0-89C3-49FE-8C64-A1558D34B6CE}" type="presParOf" srcId="{B96F172E-F394-4A4C-91C4-43C9767CCDF4}" destId="{CD79D7C8-B2E4-4D2C-8737-A11EC0A2879E}" srcOrd="0" destOrd="0" presId="urn:microsoft.com/office/officeart/2008/layout/CircularPictureCallout"/>
    <dgm:cxn modelId="{A828684E-6DF5-483B-A489-55951F09DFF1}" type="presParOf" srcId="{CD79D7C8-B2E4-4D2C-8737-A11EC0A2879E}" destId="{21576341-7C3A-4389-B3A9-AB5CADA1C3C3}" srcOrd="0" destOrd="0" presId="urn:microsoft.com/office/officeart/2008/layout/CircularPictureCallout"/>
    <dgm:cxn modelId="{D1C431EC-C953-4D7E-8C0A-8CDB1C3E0F84}" type="presParOf" srcId="{B96F172E-F394-4A4C-91C4-43C9767CCDF4}" destId="{0EDAF068-DF6A-48FE-89B3-91BA2B6895FC}" srcOrd="1" destOrd="0" presId="urn:microsoft.com/office/officeart/2008/layout/CircularPictureCallout"/>
    <dgm:cxn modelId="{35AEA4C8-7CA8-41AF-B9C6-FC668D9C014B}" type="presParOf" srcId="{B96F172E-F394-4A4C-91C4-43C9767CCDF4}" destId="{4573B1EF-EED3-4B55-903C-1B719B653606}" srcOrd="2" destOrd="0" presId="urn:microsoft.com/office/officeart/2008/layout/CircularPictureCallout"/>
    <dgm:cxn modelId="{EF897F0B-95ED-46FF-97ED-7AB275C26013}" type="presParOf" srcId="{4573B1EF-EED3-4B55-903C-1B719B653606}" destId="{BA3BF7B2-FAEF-4746-BD9D-27B99BA54017}" srcOrd="0" destOrd="0" presId="urn:microsoft.com/office/officeart/2008/layout/CircularPictureCallout"/>
    <dgm:cxn modelId="{C361733B-2645-4971-8761-135F9511AB9C}" type="presParOf" srcId="{B96F172E-F394-4A4C-91C4-43C9767CCDF4}" destId="{F1B39C04-5860-4AB0-BC12-69B33EAE5EA4}" srcOrd="3" destOrd="0" presId="urn:microsoft.com/office/officeart/2008/layout/CircularPictureCallout"/>
    <dgm:cxn modelId="{B328AB43-300E-44E8-A496-42E7BCC37226}" type="presParOf" srcId="{B96F172E-F394-4A4C-91C4-43C9767CCDF4}" destId="{7A6A2621-4BB0-47FB-B994-2B30500EA938}" srcOrd="4" destOrd="0" presId="urn:microsoft.com/office/officeart/2008/layout/CircularPictureCallout"/>
    <dgm:cxn modelId="{AC76C442-1A3B-4420-8E84-40B2E1BC8E6E}" type="presParOf" srcId="{7A6A2621-4BB0-47FB-B994-2B30500EA938}" destId="{29F73841-A36E-4126-8006-0B2B29AC6C54}" srcOrd="0" destOrd="0" presId="urn:microsoft.com/office/officeart/2008/layout/CircularPictureCallout"/>
    <dgm:cxn modelId="{E4A858F7-B810-49C4-ACFF-428AD3075FBB}" type="presParOf" srcId="{B96F172E-F394-4A4C-91C4-43C9767CCDF4}" destId="{9BC248C6-74D2-41A3-9993-65899CEF9FAF}" srcOrd="5" destOrd="0" presId="urn:microsoft.com/office/officeart/2008/layout/CircularPictureCallout"/>
    <dgm:cxn modelId="{2312A4D7-34EA-4B02-B610-F1B1AD79FA07}" type="presParOf" srcId="{9BC248C6-74D2-41A3-9993-65899CEF9FAF}" destId="{B1BAE2C2-5467-4856-A7AC-036939DC8F16}" srcOrd="0" destOrd="0" presId="urn:microsoft.com/office/officeart/2008/layout/CircularPictureCallout"/>
    <dgm:cxn modelId="{25C65217-95F6-4857-913B-FA487FC877D2}" type="presParOf" srcId="{B96F172E-F394-4A4C-91C4-43C9767CCDF4}" destId="{2998027E-C2F9-4053-A233-1FA0502BEAFD}" srcOrd="6" destOrd="0" presId="urn:microsoft.com/office/officeart/2008/layout/CircularPictureCallout"/>
    <dgm:cxn modelId="{6A2D9322-A6A6-4D67-90A0-46E9E097BA3B}" type="presParOf" srcId="{B96F172E-F394-4A4C-91C4-43C9767CCDF4}" destId="{1D666364-25FF-42C8-A39A-4A842299430A}" srcOrd="7" destOrd="0" presId="urn:microsoft.com/office/officeart/2008/layout/CircularPictureCallout"/>
    <dgm:cxn modelId="{A844611B-57EA-43DA-B929-BBE3D1ADAC29}" type="presParOf" srcId="{1D666364-25FF-42C8-A39A-4A842299430A}" destId="{5F250AC6-9C9E-4D24-A852-7C5D46450761}" srcOrd="0" destOrd="0" presId="urn:microsoft.com/office/officeart/2008/layout/CircularPictureCallout"/>
    <dgm:cxn modelId="{5F790FE3-F1D3-4051-A56F-2BDF97C1522B}" type="presParOf" srcId="{B96F172E-F394-4A4C-91C4-43C9767CCDF4}" destId="{25B3BAF4-7DD2-40F3-874B-3A15C13E5ADC}" srcOrd="8" destOrd="0" presId="urn:microsoft.com/office/officeart/2008/layout/CircularPictureCallout"/>
    <dgm:cxn modelId="{31F06B7F-F917-4586-BE27-2B461AAF53AC}" type="presParOf" srcId="{25B3BAF4-7DD2-40F3-874B-3A15C13E5ADC}" destId="{56A116F5-4B4B-40AC-94BE-8661B623ACDD}" srcOrd="0" destOrd="0" presId="urn:microsoft.com/office/officeart/2008/layout/CircularPictureCallout"/>
    <dgm:cxn modelId="{FA661302-AB6D-4533-ABF6-1F4C7D402818}" type="presParOf" srcId="{B96F172E-F394-4A4C-91C4-43C9767CCDF4}" destId="{F5FE599F-C771-46C4-89FC-7F73F3FBFB95}" srcOrd="9" destOrd="0" presId="urn:microsoft.com/office/officeart/2008/layout/CircularPictureCallout"/>
    <dgm:cxn modelId="{867CAD5F-0137-41C7-8DB0-61F0111C44F1}" type="presParOf" srcId="{B96F172E-F394-4A4C-91C4-43C9767CCDF4}" destId="{633C8F1E-9928-427C-9976-338155E8E62B}" srcOrd="10" destOrd="0" presId="urn:microsoft.com/office/officeart/2008/layout/CircularPictureCallout"/>
    <dgm:cxn modelId="{4ACF09A5-9ED4-4FA8-99A8-1E06B5CC383A}" type="presParOf" srcId="{633C8F1E-9928-427C-9976-338155E8E62B}" destId="{DCEF95D8-ADE9-480C-8970-B23143FE1CE0}" srcOrd="0" destOrd="0" presId="urn:microsoft.com/office/officeart/2008/layout/CircularPictureCallout"/>
    <dgm:cxn modelId="{4C231CF1-D92C-4420-9FD8-45D536A8349D}" type="presParOf" srcId="{B96F172E-F394-4A4C-91C4-43C9767CCDF4}" destId="{41643D32-38DE-4E25-A794-7CDED0BF5A4B}" srcOrd="11" destOrd="0" presId="urn:microsoft.com/office/officeart/2008/layout/CircularPictureCallout"/>
    <dgm:cxn modelId="{A14C08A8-39E6-4282-BA0B-FFC367296375}" type="presParOf" srcId="{41643D32-38DE-4E25-A794-7CDED0BF5A4B}" destId="{5B31ED5E-3D67-47BE-BF42-134DC06CF9E0}" srcOrd="0" destOrd="0" presId="urn:microsoft.com/office/officeart/2008/layout/CircularPictureCallout"/>
    <dgm:cxn modelId="{C9A4B883-B62B-43CF-AEA9-8569306EDE51}" type="presParOf" srcId="{B96F172E-F394-4A4C-91C4-43C9767CCDF4}" destId="{E764C933-3AE8-4AEF-8ABD-C2152F964B42}" srcOrd="12" destOrd="0" presId="urn:microsoft.com/office/officeart/2008/layout/CircularPictureCallout"/>
    <dgm:cxn modelId="{60002201-5379-4642-8C5C-A34B9900375C}" type="presParOf" srcId="{B96F172E-F394-4A4C-91C4-43C9767CCDF4}" destId="{C8FBA60B-CD9C-4F49-8FC2-DEB15F5421A8}" srcOrd="13" destOrd="0" presId="urn:microsoft.com/office/officeart/2008/layout/CircularPictureCallout"/>
    <dgm:cxn modelId="{332C6469-AC2C-493C-A2D0-70F621A686E8}" type="presParOf" srcId="{C8FBA60B-CD9C-4F49-8FC2-DEB15F5421A8}" destId="{7D78604D-8286-49CD-8B7C-4E23CCEECD85}" srcOrd="0" destOrd="0" presId="urn:microsoft.com/office/officeart/2008/layout/CircularPictureCallout"/>
    <dgm:cxn modelId="{4915AF0A-328F-4460-882F-EB3236BB5F4F}" type="presParOf" srcId="{B96F172E-F394-4A4C-91C4-43C9767CCDF4}" destId="{861C704D-F908-4DC5-8773-4B7D460C9480}" srcOrd="14" destOrd="0" presId="urn:microsoft.com/office/officeart/2008/layout/CircularPictureCallout"/>
    <dgm:cxn modelId="{0F33CA4E-B661-475D-8B9F-45796042B673}" type="presParOf" srcId="{861C704D-F908-4DC5-8773-4B7D460C9480}" destId="{867999E2-B543-4B67-9EB2-BC699CA76D16}" srcOrd="0" destOrd="0" presId="urn:microsoft.com/office/officeart/2008/layout/CircularPictureCallout"/>
    <dgm:cxn modelId="{AB9AD534-989E-4B6A-A487-13C834200661}" type="presParOf" srcId="{B96F172E-F394-4A4C-91C4-43C9767CCDF4}" destId="{32214AEE-733A-4A5E-AD41-D4756E451B5D}" srcOrd="15" destOrd="0" presId="urn:microsoft.com/office/officeart/2008/layout/CircularPictureCallout"/>
    <dgm:cxn modelId="{CD51A8C3-0467-43A5-8489-5AC1EAE65DE3}" type="presParOf" srcId="{B96F172E-F394-4A4C-91C4-43C9767CCDF4}" destId="{9B0D6C92-3C29-4467-BFD4-984FFDDAFA2D}" srcOrd="16" destOrd="0" presId="urn:microsoft.com/office/officeart/2008/layout/CircularPictureCallout"/>
    <dgm:cxn modelId="{4394D93E-892B-497E-8FCC-0DCB0D4B1E86}" type="presParOf" srcId="{9B0D6C92-3C29-4467-BFD4-984FFDDAFA2D}" destId="{552BE4D1-717D-458C-95FC-88D3692636D1}" srcOrd="0" destOrd="0" presId="urn:microsoft.com/office/officeart/2008/layout/CircularPictureCallout"/>
    <dgm:cxn modelId="{B3AB8598-5402-4D9E-8CB5-C68F0D77A2B8}" type="presParOf" srcId="{B96F172E-F394-4A4C-91C4-43C9767CCDF4}" destId="{0A05287C-AD98-4D6E-B146-121A88C9F283}" srcOrd="17" destOrd="0" presId="urn:microsoft.com/office/officeart/2008/layout/CircularPictureCallout"/>
    <dgm:cxn modelId="{A0361598-C7A4-4689-8FBA-2C6523AAA3B7}" type="presParOf" srcId="{0A05287C-AD98-4D6E-B146-121A88C9F283}" destId="{7E5CD89D-84BA-4783-BA47-BE300CE66262}" srcOrd="0" destOrd="0" presId="urn:microsoft.com/office/officeart/2008/layout/CircularPictureCallout"/>
    <dgm:cxn modelId="{F137F6C2-0373-4659-9F23-0246DB5953A7}" type="presParOf" srcId="{B96F172E-F394-4A4C-91C4-43C9767CCDF4}" destId="{8F146865-0196-4141-824A-543D54BE7E9D}" srcOrd="18" destOrd="0" presId="urn:microsoft.com/office/officeart/2008/layout/CircularPictureCallout"/>
    <dgm:cxn modelId="{11773854-538B-4D1D-BDBC-8AF87C4BBD39}" type="presParOf" srcId="{B96F172E-F394-4A4C-91C4-43C9767CCDF4}" destId="{0E6D0262-26A8-44E0-8173-29F67DD14CEB}" srcOrd="19" destOrd="0" presId="urn:microsoft.com/office/officeart/2008/layout/CircularPictureCallout"/>
    <dgm:cxn modelId="{CA7D704C-ECE0-4086-8D1E-EDAF848D2397}" type="presParOf" srcId="{0E6D0262-26A8-44E0-8173-29F67DD14CEB}" destId="{9BFF99DD-F4D0-4227-8275-B5916805CDA5}" srcOrd="0" destOrd="0" presId="urn:microsoft.com/office/officeart/2008/layout/CircularPictureCallou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ED6EB0-A028-40ED-8451-2FF82FB1A01A}" type="doc">
      <dgm:prSet loTypeId="urn:microsoft.com/office/officeart/2005/8/layout/hProcess7" loCatId="list" qsTypeId="urn:microsoft.com/office/officeart/2005/8/quickstyle/simple1" qsCatId="simple" csTypeId="urn:microsoft.com/office/officeart/2005/8/colors/accent2_2" csCatId="accent2" phldr="1"/>
      <dgm:spPr/>
      <dgm:t>
        <a:bodyPr/>
        <a:lstStyle/>
        <a:p>
          <a:endParaRPr lang="en-IE"/>
        </a:p>
      </dgm:t>
    </dgm:pt>
    <dgm:pt modelId="{1D00F887-2413-4035-B745-3312615C21A5}">
      <dgm:prSet phldrT="[Text]"/>
      <dgm:spPr/>
      <dgm:t>
        <a:bodyPr/>
        <a:lstStyle/>
        <a:p>
          <a:r>
            <a:rPr lang="en-IE" dirty="0" smtClean="0">
              <a:latin typeface="+mn-lt"/>
            </a:rPr>
            <a:t>Claim Form</a:t>
          </a:r>
          <a:endParaRPr lang="en-IE" dirty="0">
            <a:latin typeface="+mn-lt"/>
          </a:endParaRPr>
        </a:p>
      </dgm:t>
    </dgm:pt>
    <dgm:pt modelId="{7EA98CB3-3F26-478F-B543-9A8A553CDF4C}" type="parTrans" cxnId="{8CD484EB-D7D0-419D-A430-7757325ACB94}">
      <dgm:prSet/>
      <dgm:spPr/>
      <dgm:t>
        <a:bodyPr/>
        <a:lstStyle/>
        <a:p>
          <a:endParaRPr lang="en-IE">
            <a:latin typeface="Calibri Light" panose="020F0302020204030204" pitchFamily="34" charset="0"/>
          </a:endParaRPr>
        </a:p>
      </dgm:t>
    </dgm:pt>
    <dgm:pt modelId="{F0AAC218-0419-40BB-BF85-3AE09A846208}" type="sibTrans" cxnId="{8CD484EB-D7D0-419D-A430-7757325ACB94}">
      <dgm:prSet/>
      <dgm:spPr/>
      <dgm:t>
        <a:bodyPr/>
        <a:lstStyle/>
        <a:p>
          <a:endParaRPr lang="en-IE">
            <a:latin typeface="Calibri Light" panose="020F0302020204030204" pitchFamily="34" charset="0"/>
          </a:endParaRPr>
        </a:p>
      </dgm:t>
    </dgm:pt>
    <dgm:pt modelId="{D369DBE4-3080-4EC5-9F9C-7757CC4C2D17}">
      <dgm:prSet phldrT="[Text]"/>
      <dgm:spPr/>
      <dgm:t>
        <a:bodyPr/>
        <a:lstStyle/>
        <a:p>
          <a:r>
            <a:rPr lang="en-IE" dirty="0" smtClean="0">
              <a:latin typeface="+mn-lt"/>
            </a:rPr>
            <a:t>Create a Short Term Claim form specifically for handling short term claims</a:t>
          </a:r>
          <a:endParaRPr lang="en-IE" dirty="0">
            <a:latin typeface="+mn-lt"/>
          </a:endParaRPr>
        </a:p>
      </dgm:t>
    </dgm:pt>
    <dgm:pt modelId="{A4C27949-71A5-4955-A6F0-F8992EF6A7C5}" type="parTrans" cxnId="{C6C3136B-283E-438F-B717-C8C7AA8A0876}">
      <dgm:prSet/>
      <dgm:spPr/>
      <dgm:t>
        <a:bodyPr/>
        <a:lstStyle/>
        <a:p>
          <a:endParaRPr lang="en-IE">
            <a:latin typeface="Calibri Light" panose="020F0302020204030204" pitchFamily="34" charset="0"/>
          </a:endParaRPr>
        </a:p>
      </dgm:t>
    </dgm:pt>
    <dgm:pt modelId="{9A3D6ED3-0B2F-4A18-8707-A0D3BB6FADCB}" type="sibTrans" cxnId="{C6C3136B-283E-438F-B717-C8C7AA8A0876}">
      <dgm:prSet/>
      <dgm:spPr/>
      <dgm:t>
        <a:bodyPr/>
        <a:lstStyle/>
        <a:p>
          <a:endParaRPr lang="en-IE">
            <a:latin typeface="Calibri Light" panose="020F0302020204030204" pitchFamily="34" charset="0"/>
          </a:endParaRPr>
        </a:p>
      </dgm:t>
    </dgm:pt>
    <dgm:pt modelId="{B46ABA94-A279-48D0-A672-B6AECEF550DE}">
      <dgm:prSet phldrT="[Text]"/>
      <dgm:spPr/>
      <dgm:t>
        <a:bodyPr/>
        <a:lstStyle/>
        <a:p>
          <a:r>
            <a:rPr lang="en-IE" dirty="0" smtClean="0">
              <a:latin typeface="+mn-lt"/>
            </a:rPr>
            <a:t>Remove external bodies</a:t>
          </a:r>
          <a:endParaRPr lang="en-IE" dirty="0">
            <a:latin typeface="+mn-lt"/>
          </a:endParaRPr>
        </a:p>
      </dgm:t>
    </dgm:pt>
    <dgm:pt modelId="{3789560B-65E2-4E5E-927E-A941AADC31D0}" type="parTrans" cxnId="{941B4057-D3AF-419B-8FB4-DAE7A474B18D}">
      <dgm:prSet/>
      <dgm:spPr/>
      <dgm:t>
        <a:bodyPr/>
        <a:lstStyle/>
        <a:p>
          <a:endParaRPr lang="en-IE">
            <a:latin typeface="Calibri Light" panose="020F0302020204030204" pitchFamily="34" charset="0"/>
          </a:endParaRPr>
        </a:p>
      </dgm:t>
    </dgm:pt>
    <dgm:pt modelId="{6BAC5A41-5709-4958-9DAF-D524721AC81F}" type="sibTrans" cxnId="{941B4057-D3AF-419B-8FB4-DAE7A474B18D}">
      <dgm:prSet/>
      <dgm:spPr/>
      <dgm:t>
        <a:bodyPr/>
        <a:lstStyle/>
        <a:p>
          <a:endParaRPr lang="en-IE">
            <a:latin typeface="Calibri Light" panose="020F0302020204030204" pitchFamily="34" charset="0"/>
          </a:endParaRPr>
        </a:p>
      </dgm:t>
    </dgm:pt>
    <dgm:pt modelId="{8D019E5E-1372-4E81-8517-F874BFAC56E4}">
      <dgm:prSet phldrT="[Text]"/>
      <dgm:spPr/>
      <dgm:t>
        <a:bodyPr/>
        <a:lstStyle/>
        <a:p>
          <a:r>
            <a:rPr lang="en-IE" dirty="0" smtClean="0">
              <a:latin typeface="+mn-lt"/>
            </a:rPr>
            <a:t>Client self certifies</a:t>
          </a:r>
          <a:endParaRPr lang="en-IE" dirty="0">
            <a:latin typeface="+mn-lt"/>
          </a:endParaRPr>
        </a:p>
      </dgm:t>
    </dgm:pt>
    <dgm:pt modelId="{270AE170-796F-4482-AC2D-DD95F59F2CCC}" type="parTrans" cxnId="{7122043F-5C16-44F3-BECF-3A196471AE30}">
      <dgm:prSet/>
      <dgm:spPr/>
      <dgm:t>
        <a:bodyPr/>
        <a:lstStyle/>
        <a:p>
          <a:endParaRPr lang="en-IE">
            <a:latin typeface="Calibri Light" panose="020F0302020204030204" pitchFamily="34" charset="0"/>
          </a:endParaRPr>
        </a:p>
      </dgm:t>
    </dgm:pt>
    <dgm:pt modelId="{922B70DD-4527-4D94-818C-1027FEA75A9F}" type="sibTrans" cxnId="{7122043F-5C16-44F3-BECF-3A196471AE30}">
      <dgm:prSet/>
      <dgm:spPr/>
      <dgm:t>
        <a:bodyPr/>
        <a:lstStyle/>
        <a:p>
          <a:endParaRPr lang="en-IE">
            <a:latin typeface="Calibri Light" panose="020F0302020204030204" pitchFamily="34" charset="0"/>
          </a:endParaRPr>
        </a:p>
      </dgm:t>
    </dgm:pt>
    <dgm:pt modelId="{F5FE331F-3412-4C4A-9BFF-809C67425574}">
      <dgm:prSet phldrT="[Text]"/>
      <dgm:spPr/>
      <dgm:t>
        <a:bodyPr/>
        <a:lstStyle/>
        <a:p>
          <a:r>
            <a:rPr lang="en-IE" dirty="0" smtClean="0">
              <a:latin typeface="+mn-lt"/>
            </a:rPr>
            <a:t>Medical Evidence</a:t>
          </a:r>
          <a:endParaRPr lang="en-IE" dirty="0">
            <a:latin typeface="+mn-lt"/>
          </a:endParaRPr>
        </a:p>
      </dgm:t>
    </dgm:pt>
    <dgm:pt modelId="{53D38C1E-C2F6-414C-8A12-AC8E5468055E}" type="parTrans" cxnId="{3D8892FE-7C1B-4C4C-9608-3942A61DDCEE}">
      <dgm:prSet/>
      <dgm:spPr/>
      <dgm:t>
        <a:bodyPr/>
        <a:lstStyle/>
        <a:p>
          <a:endParaRPr lang="en-IE">
            <a:latin typeface="Calibri Light" panose="020F0302020204030204" pitchFamily="34" charset="0"/>
          </a:endParaRPr>
        </a:p>
      </dgm:t>
    </dgm:pt>
    <dgm:pt modelId="{5CFB26E8-DDF5-4665-A511-4AA251C663D2}" type="sibTrans" cxnId="{3D8892FE-7C1B-4C4C-9608-3942A61DDCEE}">
      <dgm:prSet/>
      <dgm:spPr/>
      <dgm:t>
        <a:bodyPr/>
        <a:lstStyle/>
        <a:p>
          <a:endParaRPr lang="en-IE">
            <a:latin typeface="Calibri Light" panose="020F0302020204030204" pitchFamily="34" charset="0"/>
          </a:endParaRPr>
        </a:p>
      </dgm:t>
    </dgm:pt>
    <dgm:pt modelId="{57AE3DE0-2822-4494-A182-AD8646734355}">
      <dgm:prSet phldrT="[Text]"/>
      <dgm:spPr/>
      <dgm:t>
        <a:bodyPr/>
        <a:lstStyle/>
        <a:p>
          <a:r>
            <a:rPr lang="en-IE" dirty="0" smtClean="0">
              <a:latin typeface="+mn-lt"/>
            </a:rPr>
            <a:t>Insurer may not seek medical evidence</a:t>
          </a:r>
          <a:endParaRPr lang="en-IE" dirty="0">
            <a:latin typeface="+mn-lt"/>
          </a:endParaRPr>
        </a:p>
      </dgm:t>
    </dgm:pt>
    <dgm:pt modelId="{B3729917-7D92-40B0-99F0-A0CD846E70A2}" type="parTrans" cxnId="{1C139DD0-0737-46CB-82E6-5C4AE619989E}">
      <dgm:prSet/>
      <dgm:spPr/>
      <dgm:t>
        <a:bodyPr/>
        <a:lstStyle/>
        <a:p>
          <a:endParaRPr lang="en-IE">
            <a:latin typeface="Calibri Light" panose="020F0302020204030204" pitchFamily="34" charset="0"/>
          </a:endParaRPr>
        </a:p>
      </dgm:t>
    </dgm:pt>
    <dgm:pt modelId="{9F966BDE-E2E2-4596-86C9-051FCC0C0CB0}" type="sibTrans" cxnId="{1C139DD0-0737-46CB-82E6-5C4AE619989E}">
      <dgm:prSet/>
      <dgm:spPr/>
      <dgm:t>
        <a:bodyPr/>
        <a:lstStyle/>
        <a:p>
          <a:endParaRPr lang="en-IE">
            <a:latin typeface="Calibri Light" panose="020F0302020204030204" pitchFamily="34" charset="0"/>
          </a:endParaRPr>
        </a:p>
      </dgm:t>
    </dgm:pt>
    <dgm:pt modelId="{181FFD64-40CD-48F2-A552-0F1CA598065E}" type="pres">
      <dgm:prSet presAssocID="{8CED6EB0-A028-40ED-8451-2FF82FB1A01A}" presName="Name0" presStyleCnt="0">
        <dgm:presLayoutVars>
          <dgm:dir/>
          <dgm:animLvl val="lvl"/>
          <dgm:resizeHandles val="exact"/>
        </dgm:presLayoutVars>
      </dgm:prSet>
      <dgm:spPr/>
      <dgm:t>
        <a:bodyPr/>
        <a:lstStyle/>
        <a:p>
          <a:endParaRPr lang="en-GB"/>
        </a:p>
      </dgm:t>
    </dgm:pt>
    <dgm:pt modelId="{04F1D106-4735-4737-ABB0-BF4055751756}" type="pres">
      <dgm:prSet presAssocID="{1D00F887-2413-4035-B745-3312615C21A5}" presName="compositeNode" presStyleCnt="0">
        <dgm:presLayoutVars>
          <dgm:bulletEnabled val="1"/>
        </dgm:presLayoutVars>
      </dgm:prSet>
      <dgm:spPr/>
    </dgm:pt>
    <dgm:pt modelId="{03B95187-2D5F-4A64-8E78-18AC0F9E8AFF}" type="pres">
      <dgm:prSet presAssocID="{1D00F887-2413-4035-B745-3312615C21A5}" presName="bgRect" presStyleLbl="node1" presStyleIdx="0" presStyleCnt="3"/>
      <dgm:spPr/>
      <dgm:t>
        <a:bodyPr/>
        <a:lstStyle/>
        <a:p>
          <a:endParaRPr lang="en-GB"/>
        </a:p>
      </dgm:t>
    </dgm:pt>
    <dgm:pt modelId="{92141A75-49A9-4289-8F50-D00DFA30BC96}" type="pres">
      <dgm:prSet presAssocID="{1D00F887-2413-4035-B745-3312615C21A5}" presName="parentNode" presStyleLbl="node1" presStyleIdx="0" presStyleCnt="3">
        <dgm:presLayoutVars>
          <dgm:chMax val="0"/>
          <dgm:bulletEnabled val="1"/>
        </dgm:presLayoutVars>
      </dgm:prSet>
      <dgm:spPr/>
      <dgm:t>
        <a:bodyPr/>
        <a:lstStyle/>
        <a:p>
          <a:endParaRPr lang="en-GB"/>
        </a:p>
      </dgm:t>
    </dgm:pt>
    <dgm:pt modelId="{D8146C38-DC95-4B41-9B3B-317CF4608399}" type="pres">
      <dgm:prSet presAssocID="{1D00F887-2413-4035-B745-3312615C21A5}" presName="childNode" presStyleLbl="node1" presStyleIdx="0" presStyleCnt="3">
        <dgm:presLayoutVars>
          <dgm:bulletEnabled val="1"/>
        </dgm:presLayoutVars>
      </dgm:prSet>
      <dgm:spPr/>
      <dgm:t>
        <a:bodyPr/>
        <a:lstStyle/>
        <a:p>
          <a:endParaRPr lang="en-GB"/>
        </a:p>
      </dgm:t>
    </dgm:pt>
    <dgm:pt modelId="{077D5F7D-E29D-4DF6-9567-9D01C522CFCD}" type="pres">
      <dgm:prSet presAssocID="{F0AAC218-0419-40BB-BF85-3AE09A846208}" presName="hSp" presStyleCnt="0"/>
      <dgm:spPr/>
    </dgm:pt>
    <dgm:pt modelId="{1C949101-A4CF-494C-91FC-143F33A0D86E}" type="pres">
      <dgm:prSet presAssocID="{F0AAC218-0419-40BB-BF85-3AE09A846208}" presName="vProcSp" presStyleCnt="0"/>
      <dgm:spPr/>
    </dgm:pt>
    <dgm:pt modelId="{2772437B-C65C-4607-8C65-08D994CF09A1}" type="pres">
      <dgm:prSet presAssocID="{F0AAC218-0419-40BB-BF85-3AE09A846208}" presName="vSp1" presStyleCnt="0"/>
      <dgm:spPr/>
    </dgm:pt>
    <dgm:pt modelId="{0554EAEB-FE91-41AD-B97C-6405D312D0AC}" type="pres">
      <dgm:prSet presAssocID="{F0AAC218-0419-40BB-BF85-3AE09A846208}" presName="simulatedConn" presStyleLbl="solidFgAcc1" presStyleIdx="0" presStyleCnt="2"/>
      <dgm:spPr/>
    </dgm:pt>
    <dgm:pt modelId="{A9FD7D26-CE3B-48C0-BB4D-1AD288F09C19}" type="pres">
      <dgm:prSet presAssocID="{F0AAC218-0419-40BB-BF85-3AE09A846208}" presName="vSp2" presStyleCnt="0"/>
      <dgm:spPr/>
    </dgm:pt>
    <dgm:pt modelId="{8C67E506-29C1-4498-BDA8-6D8B77F66873}" type="pres">
      <dgm:prSet presAssocID="{F0AAC218-0419-40BB-BF85-3AE09A846208}" presName="sibTrans" presStyleCnt="0"/>
      <dgm:spPr/>
    </dgm:pt>
    <dgm:pt modelId="{A1BEB49B-07DD-437A-BC05-8EAB78DD01F6}" type="pres">
      <dgm:prSet presAssocID="{B46ABA94-A279-48D0-A672-B6AECEF550DE}" presName="compositeNode" presStyleCnt="0">
        <dgm:presLayoutVars>
          <dgm:bulletEnabled val="1"/>
        </dgm:presLayoutVars>
      </dgm:prSet>
      <dgm:spPr/>
    </dgm:pt>
    <dgm:pt modelId="{1989B16B-CF9A-4DF8-8403-179D6B9F0CB5}" type="pres">
      <dgm:prSet presAssocID="{B46ABA94-A279-48D0-A672-B6AECEF550DE}" presName="bgRect" presStyleLbl="node1" presStyleIdx="1" presStyleCnt="3"/>
      <dgm:spPr/>
      <dgm:t>
        <a:bodyPr/>
        <a:lstStyle/>
        <a:p>
          <a:endParaRPr lang="en-GB"/>
        </a:p>
      </dgm:t>
    </dgm:pt>
    <dgm:pt modelId="{893F5B8C-A4B1-4039-B69A-4106F8EBB002}" type="pres">
      <dgm:prSet presAssocID="{B46ABA94-A279-48D0-A672-B6AECEF550DE}" presName="parentNode" presStyleLbl="node1" presStyleIdx="1" presStyleCnt="3">
        <dgm:presLayoutVars>
          <dgm:chMax val="0"/>
          <dgm:bulletEnabled val="1"/>
        </dgm:presLayoutVars>
      </dgm:prSet>
      <dgm:spPr/>
      <dgm:t>
        <a:bodyPr/>
        <a:lstStyle/>
        <a:p>
          <a:endParaRPr lang="en-GB"/>
        </a:p>
      </dgm:t>
    </dgm:pt>
    <dgm:pt modelId="{70460406-C31D-40F2-BE17-8E279B0BA19A}" type="pres">
      <dgm:prSet presAssocID="{B46ABA94-A279-48D0-A672-B6AECEF550DE}" presName="childNode" presStyleLbl="node1" presStyleIdx="1" presStyleCnt="3">
        <dgm:presLayoutVars>
          <dgm:bulletEnabled val="1"/>
        </dgm:presLayoutVars>
      </dgm:prSet>
      <dgm:spPr/>
      <dgm:t>
        <a:bodyPr/>
        <a:lstStyle/>
        <a:p>
          <a:endParaRPr lang="en-GB"/>
        </a:p>
      </dgm:t>
    </dgm:pt>
    <dgm:pt modelId="{0B49C55A-A093-4994-9B68-FA2461C466F9}" type="pres">
      <dgm:prSet presAssocID="{6BAC5A41-5709-4958-9DAF-D524721AC81F}" presName="hSp" presStyleCnt="0"/>
      <dgm:spPr/>
    </dgm:pt>
    <dgm:pt modelId="{17EDAE7D-D6E1-4B63-9AD6-AB10B105A400}" type="pres">
      <dgm:prSet presAssocID="{6BAC5A41-5709-4958-9DAF-D524721AC81F}" presName="vProcSp" presStyleCnt="0"/>
      <dgm:spPr/>
    </dgm:pt>
    <dgm:pt modelId="{EDE29FB1-D0B1-4053-8855-39A02FD48CB0}" type="pres">
      <dgm:prSet presAssocID="{6BAC5A41-5709-4958-9DAF-D524721AC81F}" presName="vSp1" presStyleCnt="0"/>
      <dgm:spPr/>
    </dgm:pt>
    <dgm:pt modelId="{7DE3104B-4C14-469F-A4E0-E61E9B079838}" type="pres">
      <dgm:prSet presAssocID="{6BAC5A41-5709-4958-9DAF-D524721AC81F}" presName="simulatedConn" presStyleLbl="solidFgAcc1" presStyleIdx="1" presStyleCnt="2"/>
      <dgm:spPr/>
    </dgm:pt>
    <dgm:pt modelId="{FE258DF9-B3CB-4006-BF58-36F1465FFD33}" type="pres">
      <dgm:prSet presAssocID="{6BAC5A41-5709-4958-9DAF-D524721AC81F}" presName="vSp2" presStyleCnt="0"/>
      <dgm:spPr/>
    </dgm:pt>
    <dgm:pt modelId="{38094842-05AB-4347-BDF6-A8F278D8EB43}" type="pres">
      <dgm:prSet presAssocID="{6BAC5A41-5709-4958-9DAF-D524721AC81F}" presName="sibTrans" presStyleCnt="0"/>
      <dgm:spPr/>
    </dgm:pt>
    <dgm:pt modelId="{C81C573C-CDAB-48E1-BE44-29260BDE7858}" type="pres">
      <dgm:prSet presAssocID="{F5FE331F-3412-4C4A-9BFF-809C67425574}" presName="compositeNode" presStyleCnt="0">
        <dgm:presLayoutVars>
          <dgm:bulletEnabled val="1"/>
        </dgm:presLayoutVars>
      </dgm:prSet>
      <dgm:spPr/>
    </dgm:pt>
    <dgm:pt modelId="{B192C55A-024F-485B-A636-CC55E7BA65BB}" type="pres">
      <dgm:prSet presAssocID="{F5FE331F-3412-4C4A-9BFF-809C67425574}" presName="bgRect" presStyleLbl="node1" presStyleIdx="2" presStyleCnt="3"/>
      <dgm:spPr/>
      <dgm:t>
        <a:bodyPr/>
        <a:lstStyle/>
        <a:p>
          <a:endParaRPr lang="en-GB"/>
        </a:p>
      </dgm:t>
    </dgm:pt>
    <dgm:pt modelId="{8EB1821D-5B15-483D-A72A-BE6B3D2EF42A}" type="pres">
      <dgm:prSet presAssocID="{F5FE331F-3412-4C4A-9BFF-809C67425574}" presName="parentNode" presStyleLbl="node1" presStyleIdx="2" presStyleCnt="3">
        <dgm:presLayoutVars>
          <dgm:chMax val="0"/>
          <dgm:bulletEnabled val="1"/>
        </dgm:presLayoutVars>
      </dgm:prSet>
      <dgm:spPr/>
      <dgm:t>
        <a:bodyPr/>
        <a:lstStyle/>
        <a:p>
          <a:endParaRPr lang="en-GB"/>
        </a:p>
      </dgm:t>
    </dgm:pt>
    <dgm:pt modelId="{8AA7EB42-932D-47C8-B446-9A8D7BD45421}" type="pres">
      <dgm:prSet presAssocID="{F5FE331F-3412-4C4A-9BFF-809C67425574}" presName="childNode" presStyleLbl="node1" presStyleIdx="2" presStyleCnt="3">
        <dgm:presLayoutVars>
          <dgm:bulletEnabled val="1"/>
        </dgm:presLayoutVars>
      </dgm:prSet>
      <dgm:spPr/>
      <dgm:t>
        <a:bodyPr/>
        <a:lstStyle/>
        <a:p>
          <a:endParaRPr lang="en-GB"/>
        </a:p>
      </dgm:t>
    </dgm:pt>
  </dgm:ptLst>
  <dgm:cxnLst>
    <dgm:cxn modelId="{47670503-5F84-4A6F-8D02-3DD618406FE4}" type="presOf" srcId="{57AE3DE0-2822-4494-A182-AD8646734355}" destId="{8AA7EB42-932D-47C8-B446-9A8D7BD45421}" srcOrd="0" destOrd="0" presId="urn:microsoft.com/office/officeart/2005/8/layout/hProcess7"/>
    <dgm:cxn modelId="{1C139DD0-0737-46CB-82E6-5C4AE619989E}" srcId="{F5FE331F-3412-4C4A-9BFF-809C67425574}" destId="{57AE3DE0-2822-4494-A182-AD8646734355}" srcOrd="0" destOrd="0" parTransId="{B3729917-7D92-40B0-99F0-A0CD846E70A2}" sibTransId="{9F966BDE-E2E2-4596-86C9-051FCC0C0CB0}"/>
    <dgm:cxn modelId="{7122043F-5C16-44F3-BECF-3A196471AE30}" srcId="{B46ABA94-A279-48D0-A672-B6AECEF550DE}" destId="{8D019E5E-1372-4E81-8517-F874BFAC56E4}" srcOrd="0" destOrd="0" parTransId="{270AE170-796F-4482-AC2D-DD95F59F2CCC}" sibTransId="{922B70DD-4527-4D94-818C-1027FEA75A9F}"/>
    <dgm:cxn modelId="{8E8D536A-42E7-406E-B3CB-E77C6517108A}" type="presOf" srcId="{F5FE331F-3412-4C4A-9BFF-809C67425574}" destId="{8EB1821D-5B15-483D-A72A-BE6B3D2EF42A}" srcOrd="1" destOrd="0" presId="urn:microsoft.com/office/officeart/2005/8/layout/hProcess7"/>
    <dgm:cxn modelId="{941B4057-D3AF-419B-8FB4-DAE7A474B18D}" srcId="{8CED6EB0-A028-40ED-8451-2FF82FB1A01A}" destId="{B46ABA94-A279-48D0-A672-B6AECEF550DE}" srcOrd="1" destOrd="0" parTransId="{3789560B-65E2-4E5E-927E-A941AADC31D0}" sibTransId="{6BAC5A41-5709-4958-9DAF-D524721AC81F}"/>
    <dgm:cxn modelId="{8CD484EB-D7D0-419D-A430-7757325ACB94}" srcId="{8CED6EB0-A028-40ED-8451-2FF82FB1A01A}" destId="{1D00F887-2413-4035-B745-3312615C21A5}" srcOrd="0" destOrd="0" parTransId="{7EA98CB3-3F26-478F-B543-9A8A553CDF4C}" sibTransId="{F0AAC218-0419-40BB-BF85-3AE09A846208}"/>
    <dgm:cxn modelId="{C6C3136B-283E-438F-B717-C8C7AA8A0876}" srcId="{1D00F887-2413-4035-B745-3312615C21A5}" destId="{D369DBE4-3080-4EC5-9F9C-7757CC4C2D17}" srcOrd="0" destOrd="0" parTransId="{A4C27949-71A5-4955-A6F0-F8992EF6A7C5}" sibTransId="{9A3D6ED3-0B2F-4A18-8707-A0D3BB6FADCB}"/>
    <dgm:cxn modelId="{B4C0886A-0C02-4D37-93C7-566CC2AEE12A}" type="presOf" srcId="{1D00F887-2413-4035-B745-3312615C21A5}" destId="{92141A75-49A9-4289-8F50-D00DFA30BC96}" srcOrd="1" destOrd="0" presId="urn:microsoft.com/office/officeart/2005/8/layout/hProcess7"/>
    <dgm:cxn modelId="{5A6CC9BB-100A-4AE8-98E1-45CA5A871E65}" type="presOf" srcId="{1D00F887-2413-4035-B745-3312615C21A5}" destId="{03B95187-2D5F-4A64-8E78-18AC0F9E8AFF}" srcOrd="0" destOrd="0" presId="urn:microsoft.com/office/officeart/2005/8/layout/hProcess7"/>
    <dgm:cxn modelId="{0F78545F-375D-4370-A75A-C13A133D76D6}" type="presOf" srcId="{B46ABA94-A279-48D0-A672-B6AECEF550DE}" destId="{1989B16B-CF9A-4DF8-8403-179D6B9F0CB5}" srcOrd="0" destOrd="0" presId="urn:microsoft.com/office/officeart/2005/8/layout/hProcess7"/>
    <dgm:cxn modelId="{359BB93D-1D2A-4767-B7EF-11E8284B0CDF}" type="presOf" srcId="{8D019E5E-1372-4E81-8517-F874BFAC56E4}" destId="{70460406-C31D-40F2-BE17-8E279B0BA19A}" srcOrd="0" destOrd="0" presId="urn:microsoft.com/office/officeart/2005/8/layout/hProcess7"/>
    <dgm:cxn modelId="{5AA533DA-C312-43EC-96C9-B1C35631E007}" type="presOf" srcId="{F5FE331F-3412-4C4A-9BFF-809C67425574}" destId="{B192C55A-024F-485B-A636-CC55E7BA65BB}" srcOrd="0" destOrd="0" presId="urn:microsoft.com/office/officeart/2005/8/layout/hProcess7"/>
    <dgm:cxn modelId="{7C11509C-D35C-465C-82AB-340125F13140}" type="presOf" srcId="{B46ABA94-A279-48D0-A672-B6AECEF550DE}" destId="{893F5B8C-A4B1-4039-B69A-4106F8EBB002}" srcOrd="1" destOrd="0" presId="urn:microsoft.com/office/officeart/2005/8/layout/hProcess7"/>
    <dgm:cxn modelId="{3D8892FE-7C1B-4C4C-9608-3942A61DDCEE}" srcId="{8CED6EB0-A028-40ED-8451-2FF82FB1A01A}" destId="{F5FE331F-3412-4C4A-9BFF-809C67425574}" srcOrd="2" destOrd="0" parTransId="{53D38C1E-C2F6-414C-8A12-AC8E5468055E}" sibTransId="{5CFB26E8-DDF5-4665-A511-4AA251C663D2}"/>
    <dgm:cxn modelId="{DF225946-7CCE-4B29-9A28-119D9C17D26B}" type="presOf" srcId="{D369DBE4-3080-4EC5-9F9C-7757CC4C2D17}" destId="{D8146C38-DC95-4B41-9B3B-317CF4608399}" srcOrd="0" destOrd="0" presId="urn:microsoft.com/office/officeart/2005/8/layout/hProcess7"/>
    <dgm:cxn modelId="{2B7A95A9-5867-401C-AE6D-44C9F146B8DC}" type="presOf" srcId="{8CED6EB0-A028-40ED-8451-2FF82FB1A01A}" destId="{181FFD64-40CD-48F2-A552-0F1CA598065E}" srcOrd="0" destOrd="0" presId="urn:microsoft.com/office/officeart/2005/8/layout/hProcess7"/>
    <dgm:cxn modelId="{34175010-2308-4DCE-9BC2-CE550503F8C0}" type="presParOf" srcId="{181FFD64-40CD-48F2-A552-0F1CA598065E}" destId="{04F1D106-4735-4737-ABB0-BF4055751756}" srcOrd="0" destOrd="0" presId="urn:microsoft.com/office/officeart/2005/8/layout/hProcess7"/>
    <dgm:cxn modelId="{AD65B267-688C-4C45-BB60-AF1A01370E56}" type="presParOf" srcId="{04F1D106-4735-4737-ABB0-BF4055751756}" destId="{03B95187-2D5F-4A64-8E78-18AC0F9E8AFF}" srcOrd="0" destOrd="0" presId="urn:microsoft.com/office/officeart/2005/8/layout/hProcess7"/>
    <dgm:cxn modelId="{F7E8E3B5-4788-402F-A718-0F08BDECC5F6}" type="presParOf" srcId="{04F1D106-4735-4737-ABB0-BF4055751756}" destId="{92141A75-49A9-4289-8F50-D00DFA30BC96}" srcOrd="1" destOrd="0" presId="urn:microsoft.com/office/officeart/2005/8/layout/hProcess7"/>
    <dgm:cxn modelId="{03E7413B-5737-4CD3-8B77-45B1901D5D76}" type="presParOf" srcId="{04F1D106-4735-4737-ABB0-BF4055751756}" destId="{D8146C38-DC95-4B41-9B3B-317CF4608399}" srcOrd="2" destOrd="0" presId="urn:microsoft.com/office/officeart/2005/8/layout/hProcess7"/>
    <dgm:cxn modelId="{D9D1C36C-551E-47E4-AAD8-4AE403E5B0ED}" type="presParOf" srcId="{181FFD64-40CD-48F2-A552-0F1CA598065E}" destId="{077D5F7D-E29D-4DF6-9567-9D01C522CFCD}" srcOrd="1" destOrd="0" presId="urn:microsoft.com/office/officeart/2005/8/layout/hProcess7"/>
    <dgm:cxn modelId="{D6F4C742-2A97-4648-AF30-E89602CAF012}" type="presParOf" srcId="{181FFD64-40CD-48F2-A552-0F1CA598065E}" destId="{1C949101-A4CF-494C-91FC-143F33A0D86E}" srcOrd="2" destOrd="0" presId="urn:microsoft.com/office/officeart/2005/8/layout/hProcess7"/>
    <dgm:cxn modelId="{8D8F8100-DEBB-47E0-8C88-0399B0E52D5C}" type="presParOf" srcId="{1C949101-A4CF-494C-91FC-143F33A0D86E}" destId="{2772437B-C65C-4607-8C65-08D994CF09A1}" srcOrd="0" destOrd="0" presId="urn:microsoft.com/office/officeart/2005/8/layout/hProcess7"/>
    <dgm:cxn modelId="{5275F67E-73C2-4061-B11A-489C91D69749}" type="presParOf" srcId="{1C949101-A4CF-494C-91FC-143F33A0D86E}" destId="{0554EAEB-FE91-41AD-B97C-6405D312D0AC}" srcOrd="1" destOrd="0" presId="urn:microsoft.com/office/officeart/2005/8/layout/hProcess7"/>
    <dgm:cxn modelId="{179F63F5-FBD5-4311-AAAC-3585168190F5}" type="presParOf" srcId="{1C949101-A4CF-494C-91FC-143F33A0D86E}" destId="{A9FD7D26-CE3B-48C0-BB4D-1AD288F09C19}" srcOrd="2" destOrd="0" presId="urn:microsoft.com/office/officeart/2005/8/layout/hProcess7"/>
    <dgm:cxn modelId="{9987B66D-A761-4147-8624-4D55217FB025}" type="presParOf" srcId="{181FFD64-40CD-48F2-A552-0F1CA598065E}" destId="{8C67E506-29C1-4498-BDA8-6D8B77F66873}" srcOrd="3" destOrd="0" presId="urn:microsoft.com/office/officeart/2005/8/layout/hProcess7"/>
    <dgm:cxn modelId="{3F713845-D70F-4879-8E1F-EFA5B7D94C0B}" type="presParOf" srcId="{181FFD64-40CD-48F2-A552-0F1CA598065E}" destId="{A1BEB49B-07DD-437A-BC05-8EAB78DD01F6}" srcOrd="4" destOrd="0" presId="urn:microsoft.com/office/officeart/2005/8/layout/hProcess7"/>
    <dgm:cxn modelId="{0D3ACD66-0413-47F3-9E0B-A300DAAD234A}" type="presParOf" srcId="{A1BEB49B-07DD-437A-BC05-8EAB78DD01F6}" destId="{1989B16B-CF9A-4DF8-8403-179D6B9F0CB5}" srcOrd="0" destOrd="0" presId="urn:microsoft.com/office/officeart/2005/8/layout/hProcess7"/>
    <dgm:cxn modelId="{59DC05DF-DBDA-4FF5-B065-B839CC1F1EC9}" type="presParOf" srcId="{A1BEB49B-07DD-437A-BC05-8EAB78DD01F6}" destId="{893F5B8C-A4B1-4039-B69A-4106F8EBB002}" srcOrd="1" destOrd="0" presId="urn:microsoft.com/office/officeart/2005/8/layout/hProcess7"/>
    <dgm:cxn modelId="{23D1B360-E283-43CA-9E2F-916646F2C7C1}" type="presParOf" srcId="{A1BEB49B-07DD-437A-BC05-8EAB78DD01F6}" destId="{70460406-C31D-40F2-BE17-8E279B0BA19A}" srcOrd="2" destOrd="0" presId="urn:microsoft.com/office/officeart/2005/8/layout/hProcess7"/>
    <dgm:cxn modelId="{D97DE61D-147E-486E-85AE-E392773B563D}" type="presParOf" srcId="{181FFD64-40CD-48F2-A552-0F1CA598065E}" destId="{0B49C55A-A093-4994-9B68-FA2461C466F9}" srcOrd="5" destOrd="0" presId="urn:microsoft.com/office/officeart/2005/8/layout/hProcess7"/>
    <dgm:cxn modelId="{2481AE2E-0BEA-42FF-8B10-04319D546E5B}" type="presParOf" srcId="{181FFD64-40CD-48F2-A552-0F1CA598065E}" destId="{17EDAE7D-D6E1-4B63-9AD6-AB10B105A400}" srcOrd="6" destOrd="0" presId="urn:microsoft.com/office/officeart/2005/8/layout/hProcess7"/>
    <dgm:cxn modelId="{02BFF896-2481-4E42-AD69-9678726409C4}" type="presParOf" srcId="{17EDAE7D-D6E1-4B63-9AD6-AB10B105A400}" destId="{EDE29FB1-D0B1-4053-8855-39A02FD48CB0}" srcOrd="0" destOrd="0" presId="urn:microsoft.com/office/officeart/2005/8/layout/hProcess7"/>
    <dgm:cxn modelId="{CD2B7FB6-76AF-4A2A-8A8C-2480479E35C2}" type="presParOf" srcId="{17EDAE7D-D6E1-4B63-9AD6-AB10B105A400}" destId="{7DE3104B-4C14-469F-A4E0-E61E9B079838}" srcOrd="1" destOrd="0" presId="urn:microsoft.com/office/officeart/2005/8/layout/hProcess7"/>
    <dgm:cxn modelId="{67B86696-79BF-4619-A325-AD9D12117901}" type="presParOf" srcId="{17EDAE7D-D6E1-4B63-9AD6-AB10B105A400}" destId="{FE258DF9-B3CB-4006-BF58-36F1465FFD33}" srcOrd="2" destOrd="0" presId="urn:microsoft.com/office/officeart/2005/8/layout/hProcess7"/>
    <dgm:cxn modelId="{6C19172C-4B3E-425A-8533-DDAB7570E4C1}" type="presParOf" srcId="{181FFD64-40CD-48F2-A552-0F1CA598065E}" destId="{38094842-05AB-4347-BDF6-A8F278D8EB43}" srcOrd="7" destOrd="0" presId="urn:microsoft.com/office/officeart/2005/8/layout/hProcess7"/>
    <dgm:cxn modelId="{B95436B6-5378-4B59-A4C3-F2DBEE2A8410}" type="presParOf" srcId="{181FFD64-40CD-48F2-A552-0F1CA598065E}" destId="{C81C573C-CDAB-48E1-BE44-29260BDE7858}" srcOrd="8" destOrd="0" presId="urn:microsoft.com/office/officeart/2005/8/layout/hProcess7"/>
    <dgm:cxn modelId="{46E77EC1-BAFC-4DE5-8CAD-24F681D2A5E5}" type="presParOf" srcId="{C81C573C-CDAB-48E1-BE44-29260BDE7858}" destId="{B192C55A-024F-485B-A636-CC55E7BA65BB}" srcOrd="0" destOrd="0" presId="urn:microsoft.com/office/officeart/2005/8/layout/hProcess7"/>
    <dgm:cxn modelId="{634A854D-6BE0-430C-BE30-003BA0814310}" type="presParOf" srcId="{C81C573C-CDAB-48E1-BE44-29260BDE7858}" destId="{8EB1821D-5B15-483D-A72A-BE6B3D2EF42A}" srcOrd="1" destOrd="0" presId="urn:microsoft.com/office/officeart/2005/8/layout/hProcess7"/>
    <dgm:cxn modelId="{2A0C5487-9276-49B6-96C4-26C09657900F}" type="presParOf" srcId="{C81C573C-CDAB-48E1-BE44-29260BDE7858}" destId="{8AA7EB42-932D-47C8-B446-9A8D7BD45421}"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0B0852-D3B8-4D59-A8F0-AED564148EDC}"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GB"/>
        </a:p>
      </dgm:t>
    </dgm:pt>
    <dgm:pt modelId="{33CCBEF3-0672-444F-8ACD-C2BCDA865F21}">
      <dgm:prSet custT="1"/>
      <dgm:spPr/>
      <dgm:t>
        <a:bodyPr/>
        <a:lstStyle/>
        <a:p>
          <a:pPr rtl="0"/>
          <a:r>
            <a:rPr lang="en-IE" sz="1600" b="0" dirty="0" smtClean="0"/>
            <a:t>Member contacts Cornmarket to make a claim </a:t>
          </a:r>
          <a:endParaRPr lang="en-GB" sz="1600" dirty="0"/>
        </a:p>
      </dgm:t>
    </dgm:pt>
    <dgm:pt modelId="{1F148686-E0FB-4653-87F5-CFF3B1878861}" type="parTrans" cxnId="{250BBE0C-53B9-48BD-B935-20E629C3C76F}">
      <dgm:prSet/>
      <dgm:spPr/>
      <dgm:t>
        <a:bodyPr/>
        <a:lstStyle/>
        <a:p>
          <a:endParaRPr lang="en-GB" sz="2800"/>
        </a:p>
      </dgm:t>
    </dgm:pt>
    <dgm:pt modelId="{18395996-98B7-40E5-979A-450BB517B234}" type="sibTrans" cxnId="{250BBE0C-53B9-48BD-B935-20E629C3C76F}">
      <dgm:prSet/>
      <dgm:spPr/>
      <dgm:t>
        <a:bodyPr/>
        <a:lstStyle/>
        <a:p>
          <a:endParaRPr lang="en-GB" sz="2800"/>
        </a:p>
      </dgm:t>
    </dgm:pt>
    <dgm:pt modelId="{48D5CA73-7912-4E53-9BD0-2DD10A9C2A2F}">
      <dgm:prSet custT="1"/>
      <dgm:spPr/>
      <dgm:t>
        <a:bodyPr/>
        <a:lstStyle/>
        <a:p>
          <a:pPr rtl="0"/>
          <a:r>
            <a:rPr lang="en-IE" sz="1600" b="0" dirty="0" smtClean="0"/>
            <a:t>The Claims Team talk the member through the claims process and sick leave</a:t>
          </a:r>
          <a:endParaRPr lang="en-GB" sz="1600" dirty="0"/>
        </a:p>
      </dgm:t>
    </dgm:pt>
    <dgm:pt modelId="{F8E7E7E6-668A-4888-BE86-457E00930ED5}" type="parTrans" cxnId="{65A02E80-5C0D-4B57-878E-A7C60CE6A832}">
      <dgm:prSet/>
      <dgm:spPr/>
      <dgm:t>
        <a:bodyPr/>
        <a:lstStyle/>
        <a:p>
          <a:endParaRPr lang="en-GB" sz="2800"/>
        </a:p>
      </dgm:t>
    </dgm:pt>
    <dgm:pt modelId="{A5F6CD05-EDF5-468C-8FCD-2C94AA996F43}" type="sibTrans" cxnId="{65A02E80-5C0D-4B57-878E-A7C60CE6A832}">
      <dgm:prSet/>
      <dgm:spPr/>
      <dgm:t>
        <a:bodyPr/>
        <a:lstStyle/>
        <a:p>
          <a:endParaRPr lang="en-GB" sz="2800"/>
        </a:p>
      </dgm:t>
    </dgm:pt>
    <dgm:pt modelId="{0F5E3AA7-E770-4584-BA61-CBEF0D1C74EA}">
      <dgm:prSet custT="1"/>
      <dgm:spPr/>
      <dgm:t>
        <a:bodyPr/>
        <a:lstStyle/>
        <a:p>
          <a:pPr rtl="0"/>
          <a:r>
            <a:rPr lang="en-IE" sz="1600" b="0" dirty="0" smtClean="0"/>
            <a:t>Have you returned to work or have you confirmed a return to work date within the next 10 calendar days</a:t>
          </a:r>
          <a:endParaRPr lang="en-GB" sz="1600" dirty="0"/>
        </a:p>
      </dgm:t>
    </dgm:pt>
    <dgm:pt modelId="{C9FAAF12-7F8E-48BB-BD3F-6F8E0E05D352}" type="parTrans" cxnId="{223B6C36-C9B8-4B78-8876-52D302D36FCA}">
      <dgm:prSet/>
      <dgm:spPr/>
      <dgm:t>
        <a:bodyPr/>
        <a:lstStyle/>
        <a:p>
          <a:endParaRPr lang="en-GB" sz="2800"/>
        </a:p>
      </dgm:t>
    </dgm:pt>
    <dgm:pt modelId="{B0405BAE-683B-4368-BC3F-AF0DDB82D52B}" type="sibTrans" cxnId="{223B6C36-C9B8-4B78-8876-52D302D36FCA}">
      <dgm:prSet/>
      <dgm:spPr/>
      <dgm:t>
        <a:bodyPr/>
        <a:lstStyle/>
        <a:p>
          <a:endParaRPr lang="en-GB" sz="2800"/>
        </a:p>
      </dgm:t>
    </dgm:pt>
    <dgm:pt modelId="{B69D883D-CB2B-4F74-A523-791E914C2713}">
      <dgm:prSet custT="1"/>
      <dgm:spPr/>
      <dgm:t>
        <a:bodyPr/>
        <a:lstStyle/>
        <a:p>
          <a:pPr rtl="0"/>
          <a:r>
            <a:rPr lang="en-IE" sz="1400" b="0" dirty="0" smtClean="0"/>
            <a:t>IF YES: Short term claimants are informed of the reduced documentation required and to complete a Short Term Claim form. Forms posted </a:t>
          </a:r>
          <a:endParaRPr lang="en-GB" sz="1400" dirty="0"/>
        </a:p>
      </dgm:t>
    </dgm:pt>
    <dgm:pt modelId="{A4662E4E-C87E-49C2-B8A8-3C6AA434FC2F}" type="parTrans" cxnId="{C8E8157E-8F03-4700-BFD4-D3DD6B012831}">
      <dgm:prSet/>
      <dgm:spPr/>
      <dgm:t>
        <a:bodyPr/>
        <a:lstStyle/>
        <a:p>
          <a:endParaRPr lang="en-GB" sz="2800"/>
        </a:p>
      </dgm:t>
    </dgm:pt>
    <dgm:pt modelId="{495B760E-D858-4F19-A9EA-380FDDC867D2}" type="sibTrans" cxnId="{C8E8157E-8F03-4700-BFD4-D3DD6B012831}">
      <dgm:prSet/>
      <dgm:spPr/>
      <dgm:t>
        <a:bodyPr/>
        <a:lstStyle/>
        <a:p>
          <a:endParaRPr lang="en-GB" sz="2800"/>
        </a:p>
      </dgm:t>
    </dgm:pt>
    <dgm:pt modelId="{903227EA-3806-42BC-B63B-6E5FBC61139D}">
      <dgm:prSet custT="1"/>
      <dgm:spPr/>
      <dgm:t>
        <a:bodyPr/>
        <a:lstStyle/>
        <a:p>
          <a:pPr rtl="0"/>
          <a:r>
            <a:rPr lang="en-IE" sz="1200" b="0" dirty="0" smtClean="0"/>
            <a:t>Once we receive the Short Term Claim form, a member of the Claims  team is allocated  responsibility for the case progression. That team member identifies the pathway the client will take and processes the paperwork checking  they have everything required	</a:t>
          </a:r>
          <a:endParaRPr lang="en-GB" sz="1200" dirty="0"/>
        </a:p>
      </dgm:t>
    </dgm:pt>
    <dgm:pt modelId="{C2843E3E-D2B3-4D5F-91F0-3F10D5442F36}" type="parTrans" cxnId="{F5CF505D-161C-431C-95C9-9EB5E4179334}">
      <dgm:prSet/>
      <dgm:spPr/>
      <dgm:t>
        <a:bodyPr/>
        <a:lstStyle/>
        <a:p>
          <a:endParaRPr lang="en-GB" sz="2800"/>
        </a:p>
      </dgm:t>
    </dgm:pt>
    <dgm:pt modelId="{75E8AFF4-9FB4-4CA2-AF3F-8E40A500796E}" type="sibTrans" cxnId="{F5CF505D-161C-431C-95C9-9EB5E4179334}">
      <dgm:prSet/>
      <dgm:spPr/>
      <dgm:t>
        <a:bodyPr/>
        <a:lstStyle/>
        <a:p>
          <a:endParaRPr lang="en-GB" sz="2800"/>
        </a:p>
      </dgm:t>
    </dgm:pt>
    <dgm:pt modelId="{B88127DA-6107-47BE-A3C8-CC1F38E73F43}">
      <dgm:prSet custT="1"/>
      <dgm:spPr/>
      <dgm:t>
        <a:bodyPr/>
        <a:lstStyle/>
        <a:p>
          <a:pPr rtl="0"/>
          <a:r>
            <a:rPr lang="en-IE" sz="1600" b="0" dirty="0" smtClean="0"/>
            <a:t>Payment of claim</a:t>
          </a:r>
          <a:endParaRPr lang="en-GB" sz="1600" dirty="0"/>
        </a:p>
      </dgm:t>
    </dgm:pt>
    <dgm:pt modelId="{0F1E23E2-BA84-44BA-AB7F-43A8D4285B10}" type="parTrans" cxnId="{691E60CD-D76C-41F1-9741-ACF19D7789AC}">
      <dgm:prSet/>
      <dgm:spPr/>
      <dgm:t>
        <a:bodyPr/>
        <a:lstStyle/>
        <a:p>
          <a:endParaRPr lang="en-GB" sz="2800"/>
        </a:p>
      </dgm:t>
    </dgm:pt>
    <dgm:pt modelId="{BF61F8F9-E602-4746-AC5E-22ED6F0CE126}" type="sibTrans" cxnId="{691E60CD-D76C-41F1-9741-ACF19D7789AC}">
      <dgm:prSet/>
      <dgm:spPr/>
      <dgm:t>
        <a:bodyPr/>
        <a:lstStyle/>
        <a:p>
          <a:endParaRPr lang="en-GB" sz="2800"/>
        </a:p>
      </dgm:t>
    </dgm:pt>
    <dgm:pt modelId="{6EA166EE-7F0C-4965-A51B-647787ED64CC}">
      <dgm:prSet custT="1"/>
      <dgm:spPr/>
      <dgm:t>
        <a:bodyPr/>
        <a:lstStyle/>
        <a:p>
          <a:pPr rtl="0"/>
          <a:r>
            <a:rPr lang="en-IE" sz="1600" b="0" dirty="0" smtClean="0"/>
            <a:t>Insurer will pay a payment via Electronic Fund Transfer</a:t>
          </a:r>
          <a:endParaRPr lang="en-GB" sz="1600" dirty="0"/>
        </a:p>
      </dgm:t>
    </dgm:pt>
    <dgm:pt modelId="{D5D5FC82-2054-4A93-BCEE-7C70B2CD55F6}" type="parTrans" cxnId="{D750A3D8-DEA5-4263-8493-1FBA01A1D36B}">
      <dgm:prSet/>
      <dgm:spPr/>
      <dgm:t>
        <a:bodyPr/>
        <a:lstStyle/>
        <a:p>
          <a:endParaRPr lang="en-GB" sz="2800"/>
        </a:p>
      </dgm:t>
    </dgm:pt>
    <dgm:pt modelId="{44A036B1-D57E-41C1-A73F-C5A34793F64F}" type="sibTrans" cxnId="{D750A3D8-DEA5-4263-8493-1FBA01A1D36B}">
      <dgm:prSet/>
      <dgm:spPr/>
      <dgm:t>
        <a:bodyPr/>
        <a:lstStyle/>
        <a:p>
          <a:endParaRPr lang="en-GB" sz="2800"/>
        </a:p>
      </dgm:t>
    </dgm:pt>
    <dgm:pt modelId="{7A26A5F3-D687-4601-9A2D-A6131AA99FC2}" type="pres">
      <dgm:prSet presAssocID="{020B0852-D3B8-4D59-A8F0-AED564148EDC}" presName="Name0" presStyleCnt="0">
        <dgm:presLayoutVars>
          <dgm:dir/>
          <dgm:resizeHandles/>
        </dgm:presLayoutVars>
      </dgm:prSet>
      <dgm:spPr/>
      <dgm:t>
        <a:bodyPr/>
        <a:lstStyle/>
        <a:p>
          <a:endParaRPr lang="en-GB"/>
        </a:p>
      </dgm:t>
    </dgm:pt>
    <dgm:pt modelId="{2709C90F-4485-424C-AC81-995342E9B498}" type="pres">
      <dgm:prSet presAssocID="{33CCBEF3-0672-444F-8ACD-C2BCDA865F21}" presName="compNode" presStyleCnt="0"/>
      <dgm:spPr/>
    </dgm:pt>
    <dgm:pt modelId="{A514E9E3-B6D6-4648-BAA7-96BFA5EF642C}" type="pres">
      <dgm:prSet presAssocID="{33CCBEF3-0672-444F-8ACD-C2BCDA865F21}" presName="dummyConnPt" presStyleCnt="0"/>
      <dgm:spPr/>
    </dgm:pt>
    <dgm:pt modelId="{0CBA0592-FE29-4F62-A5C9-ACFDDA5B78B4}" type="pres">
      <dgm:prSet presAssocID="{33CCBEF3-0672-444F-8ACD-C2BCDA865F21}" presName="node" presStyleLbl="node1" presStyleIdx="0" presStyleCnt="7" custScaleY="110752">
        <dgm:presLayoutVars>
          <dgm:bulletEnabled val="1"/>
        </dgm:presLayoutVars>
      </dgm:prSet>
      <dgm:spPr/>
      <dgm:t>
        <a:bodyPr/>
        <a:lstStyle/>
        <a:p>
          <a:endParaRPr lang="en-GB"/>
        </a:p>
      </dgm:t>
    </dgm:pt>
    <dgm:pt modelId="{25345A6E-E505-42C4-9A07-AEFB1DD72F08}" type="pres">
      <dgm:prSet presAssocID="{18395996-98B7-40E5-979A-450BB517B234}" presName="sibTrans" presStyleLbl="bgSibTrans2D1" presStyleIdx="0" presStyleCnt="6" custFlipHor="1" custScaleX="25421" custScaleY="119965"/>
      <dgm:spPr/>
      <dgm:t>
        <a:bodyPr/>
        <a:lstStyle/>
        <a:p>
          <a:endParaRPr lang="en-GB"/>
        </a:p>
      </dgm:t>
    </dgm:pt>
    <dgm:pt modelId="{9E344CEB-A911-4E2E-949B-4B485D9DEC43}" type="pres">
      <dgm:prSet presAssocID="{48D5CA73-7912-4E53-9BD0-2DD10A9C2A2F}" presName="compNode" presStyleCnt="0"/>
      <dgm:spPr/>
    </dgm:pt>
    <dgm:pt modelId="{A123BDDF-AA47-41CE-A987-B9B79AEEB4B6}" type="pres">
      <dgm:prSet presAssocID="{48D5CA73-7912-4E53-9BD0-2DD10A9C2A2F}" presName="dummyConnPt" presStyleCnt="0"/>
      <dgm:spPr/>
    </dgm:pt>
    <dgm:pt modelId="{8A07D813-7F56-4B85-99A3-3AAE6F5B67B4}" type="pres">
      <dgm:prSet presAssocID="{48D5CA73-7912-4E53-9BD0-2DD10A9C2A2F}" presName="node" presStyleLbl="node1" presStyleIdx="1" presStyleCnt="7">
        <dgm:presLayoutVars>
          <dgm:bulletEnabled val="1"/>
        </dgm:presLayoutVars>
      </dgm:prSet>
      <dgm:spPr/>
      <dgm:t>
        <a:bodyPr/>
        <a:lstStyle/>
        <a:p>
          <a:endParaRPr lang="en-GB"/>
        </a:p>
      </dgm:t>
    </dgm:pt>
    <dgm:pt modelId="{D4AD99FF-2013-4B4F-8822-C37EA15864EB}" type="pres">
      <dgm:prSet presAssocID="{A5F6CD05-EDF5-468C-8FCD-2C94AA996F43}" presName="sibTrans" presStyleLbl="bgSibTrans2D1" presStyleIdx="1" presStyleCnt="6" custFlipHor="1" custScaleX="10027" custScaleY="191640"/>
      <dgm:spPr/>
      <dgm:t>
        <a:bodyPr/>
        <a:lstStyle/>
        <a:p>
          <a:endParaRPr lang="en-GB"/>
        </a:p>
      </dgm:t>
    </dgm:pt>
    <dgm:pt modelId="{E72F14E5-9F73-4F1A-8E27-E26A3CF77030}" type="pres">
      <dgm:prSet presAssocID="{0F5E3AA7-E770-4584-BA61-CBEF0D1C74EA}" presName="compNode" presStyleCnt="0"/>
      <dgm:spPr/>
    </dgm:pt>
    <dgm:pt modelId="{A6569D43-E96D-46FB-A6CE-98970ADB4D6E}" type="pres">
      <dgm:prSet presAssocID="{0F5E3AA7-E770-4584-BA61-CBEF0D1C74EA}" presName="dummyConnPt" presStyleCnt="0"/>
      <dgm:spPr/>
    </dgm:pt>
    <dgm:pt modelId="{A693E4FD-745E-4FF5-B6AF-C2B52BDAE98B}" type="pres">
      <dgm:prSet presAssocID="{0F5E3AA7-E770-4584-BA61-CBEF0D1C74EA}" presName="node" presStyleLbl="node1" presStyleIdx="2" presStyleCnt="7">
        <dgm:presLayoutVars>
          <dgm:bulletEnabled val="1"/>
        </dgm:presLayoutVars>
      </dgm:prSet>
      <dgm:spPr/>
      <dgm:t>
        <a:bodyPr/>
        <a:lstStyle/>
        <a:p>
          <a:endParaRPr lang="en-GB"/>
        </a:p>
      </dgm:t>
    </dgm:pt>
    <dgm:pt modelId="{93A8B284-F1AB-4D0E-89EF-A5406B053F68}" type="pres">
      <dgm:prSet presAssocID="{B0405BAE-683B-4368-BC3F-AF0DDB82D52B}" presName="sibTrans" presStyleLbl="bgSibTrans2D1" presStyleIdx="2" presStyleCnt="6" custScaleX="1545" custScaleY="87910"/>
      <dgm:spPr/>
      <dgm:t>
        <a:bodyPr/>
        <a:lstStyle/>
        <a:p>
          <a:endParaRPr lang="en-GB"/>
        </a:p>
      </dgm:t>
    </dgm:pt>
    <dgm:pt modelId="{209FE3AD-A7DD-464E-8D4C-A80E5148A5CB}" type="pres">
      <dgm:prSet presAssocID="{B69D883D-CB2B-4F74-A523-791E914C2713}" presName="compNode" presStyleCnt="0"/>
      <dgm:spPr/>
    </dgm:pt>
    <dgm:pt modelId="{8283B67F-7B11-43AD-AFE2-F3032A78AFED}" type="pres">
      <dgm:prSet presAssocID="{B69D883D-CB2B-4F74-A523-791E914C2713}" presName="dummyConnPt" presStyleCnt="0"/>
      <dgm:spPr/>
    </dgm:pt>
    <dgm:pt modelId="{55C2322B-935F-44CB-AE3D-6DDA826CE9BF}" type="pres">
      <dgm:prSet presAssocID="{B69D883D-CB2B-4F74-A523-791E914C2713}" presName="node" presStyleLbl="node1" presStyleIdx="3" presStyleCnt="7">
        <dgm:presLayoutVars>
          <dgm:bulletEnabled val="1"/>
        </dgm:presLayoutVars>
      </dgm:prSet>
      <dgm:spPr/>
      <dgm:t>
        <a:bodyPr/>
        <a:lstStyle/>
        <a:p>
          <a:endParaRPr lang="en-GB"/>
        </a:p>
      </dgm:t>
    </dgm:pt>
    <dgm:pt modelId="{7F0C9F56-2AC0-4DB8-98F4-E9CE68FE1B9E}" type="pres">
      <dgm:prSet presAssocID="{495B760E-D858-4F19-A9EA-380FDDC867D2}" presName="sibTrans" presStyleLbl="bgSibTrans2D1" presStyleIdx="3" presStyleCnt="6" custFlipHor="1" custScaleX="2433" custScaleY="184031"/>
      <dgm:spPr/>
      <dgm:t>
        <a:bodyPr/>
        <a:lstStyle/>
        <a:p>
          <a:endParaRPr lang="en-GB"/>
        </a:p>
      </dgm:t>
    </dgm:pt>
    <dgm:pt modelId="{96382CDB-792F-4D9D-89D0-CDA9A462DF73}" type="pres">
      <dgm:prSet presAssocID="{903227EA-3806-42BC-B63B-6E5FBC61139D}" presName="compNode" presStyleCnt="0"/>
      <dgm:spPr/>
    </dgm:pt>
    <dgm:pt modelId="{F41B3F8D-BF79-4D0F-8245-EDA24846380E}" type="pres">
      <dgm:prSet presAssocID="{903227EA-3806-42BC-B63B-6E5FBC61139D}" presName="dummyConnPt" presStyleCnt="0"/>
      <dgm:spPr/>
    </dgm:pt>
    <dgm:pt modelId="{C7B7D3D2-2BD6-4E89-9B84-C68248852249}" type="pres">
      <dgm:prSet presAssocID="{903227EA-3806-42BC-B63B-6E5FBC61139D}" presName="node" presStyleLbl="node1" presStyleIdx="4" presStyleCnt="7" custScaleY="132253">
        <dgm:presLayoutVars>
          <dgm:bulletEnabled val="1"/>
        </dgm:presLayoutVars>
      </dgm:prSet>
      <dgm:spPr/>
      <dgm:t>
        <a:bodyPr/>
        <a:lstStyle/>
        <a:p>
          <a:endParaRPr lang="en-GB"/>
        </a:p>
      </dgm:t>
    </dgm:pt>
    <dgm:pt modelId="{19C7EFA5-AB98-40B1-B285-5DBCDA01A072}" type="pres">
      <dgm:prSet presAssocID="{75E8AFF4-9FB4-4CA2-AF3F-8E40A500796E}" presName="sibTrans" presStyleLbl="bgSibTrans2D1" presStyleIdx="4" presStyleCnt="6" custFlipHor="1" custScaleX="53919" custScaleY="103062" custLinFactY="-100000" custLinFactNeighborX="-7106" custLinFactNeighborY="-155347"/>
      <dgm:spPr/>
      <dgm:t>
        <a:bodyPr/>
        <a:lstStyle/>
        <a:p>
          <a:endParaRPr lang="en-GB"/>
        </a:p>
      </dgm:t>
    </dgm:pt>
    <dgm:pt modelId="{348868A2-C49E-44B9-81C1-E01148A2CC66}" type="pres">
      <dgm:prSet presAssocID="{B88127DA-6107-47BE-A3C8-CC1F38E73F43}" presName="compNode" presStyleCnt="0"/>
      <dgm:spPr/>
    </dgm:pt>
    <dgm:pt modelId="{E778132A-7EA7-4141-BDAD-19CA9857AA6B}" type="pres">
      <dgm:prSet presAssocID="{B88127DA-6107-47BE-A3C8-CC1F38E73F43}" presName="dummyConnPt" presStyleCnt="0"/>
      <dgm:spPr/>
    </dgm:pt>
    <dgm:pt modelId="{5D448127-A93C-44FF-B2E1-FE0FE0212415}" type="pres">
      <dgm:prSet presAssocID="{B88127DA-6107-47BE-A3C8-CC1F38E73F43}" presName="node" presStyleLbl="node1" presStyleIdx="5" presStyleCnt="7" custScaleY="74730">
        <dgm:presLayoutVars>
          <dgm:bulletEnabled val="1"/>
        </dgm:presLayoutVars>
      </dgm:prSet>
      <dgm:spPr/>
      <dgm:t>
        <a:bodyPr/>
        <a:lstStyle/>
        <a:p>
          <a:endParaRPr lang="en-GB"/>
        </a:p>
      </dgm:t>
    </dgm:pt>
    <dgm:pt modelId="{8071C8A7-5F7E-4AA0-9277-EC826B4B041B}" type="pres">
      <dgm:prSet presAssocID="{BF61F8F9-E602-4746-AC5E-22ED6F0CE126}" presName="sibTrans" presStyleLbl="bgSibTrans2D1" presStyleIdx="5" presStyleCnt="6" custFlipVert="1" custScaleX="10251" custScaleY="92108"/>
      <dgm:spPr/>
      <dgm:t>
        <a:bodyPr/>
        <a:lstStyle/>
        <a:p>
          <a:endParaRPr lang="en-GB"/>
        </a:p>
      </dgm:t>
    </dgm:pt>
    <dgm:pt modelId="{67EF5B1B-C6F0-4F39-B0DA-10C95001CBC4}" type="pres">
      <dgm:prSet presAssocID="{6EA166EE-7F0C-4965-A51B-647787ED64CC}" presName="compNode" presStyleCnt="0"/>
      <dgm:spPr/>
    </dgm:pt>
    <dgm:pt modelId="{CCB1DFF8-AC65-4776-A989-00790ECD6224}" type="pres">
      <dgm:prSet presAssocID="{6EA166EE-7F0C-4965-A51B-647787ED64CC}" presName="dummyConnPt" presStyleCnt="0"/>
      <dgm:spPr/>
    </dgm:pt>
    <dgm:pt modelId="{A90AB53A-319A-45CE-A9FF-36F36ADF31A0}" type="pres">
      <dgm:prSet presAssocID="{6EA166EE-7F0C-4965-A51B-647787ED64CC}" presName="node" presStyleLbl="node1" presStyleIdx="6" presStyleCnt="7">
        <dgm:presLayoutVars>
          <dgm:bulletEnabled val="1"/>
        </dgm:presLayoutVars>
      </dgm:prSet>
      <dgm:spPr/>
      <dgm:t>
        <a:bodyPr/>
        <a:lstStyle/>
        <a:p>
          <a:endParaRPr lang="en-GB"/>
        </a:p>
      </dgm:t>
    </dgm:pt>
  </dgm:ptLst>
  <dgm:cxnLst>
    <dgm:cxn modelId="{92407DEC-F81E-43F2-A7EA-1EAB8634B8ED}" type="presOf" srcId="{A5F6CD05-EDF5-468C-8FCD-2C94AA996F43}" destId="{D4AD99FF-2013-4B4F-8822-C37EA15864EB}" srcOrd="0" destOrd="0" presId="urn:microsoft.com/office/officeart/2005/8/layout/bProcess4"/>
    <dgm:cxn modelId="{691E60CD-D76C-41F1-9741-ACF19D7789AC}" srcId="{020B0852-D3B8-4D59-A8F0-AED564148EDC}" destId="{B88127DA-6107-47BE-A3C8-CC1F38E73F43}" srcOrd="5" destOrd="0" parTransId="{0F1E23E2-BA84-44BA-AB7F-43A8D4285B10}" sibTransId="{BF61F8F9-E602-4746-AC5E-22ED6F0CE126}"/>
    <dgm:cxn modelId="{FEFDE8AE-A5E7-401A-BA1A-D68CEC03D37B}" type="presOf" srcId="{B88127DA-6107-47BE-A3C8-CC1F38E73F43}" destId="{5D448127-A93C-44FF-B2E1-FE0FE0212415}" srcOrd="0" destOrd="0" presId="urn:microsoft.com/office/officeart/2005/8/layout/bProcess4"/>
    <dgm:cxn modelId="{56E53674-7647-4533-AC44-D6E69D86540F}" type="presOf" srcId="{495B760E-D858-4F19-A9EA-380FDDC867D2}" destId="{7F0C9F56-2AC0-4DB8-98F4-E9CE68FE1B9E}" srcOrd="0" destOrd="0" presId="urn:microsoft.com/office/officeart/2005/8/layout/bProcess4"/>
    <dgm:cxn modelId="{FF3B589A-374A-4A0D-BB8C-9F506FFBA805}" type="presOf" srcId="{6EA166EE-7F0C-4965-A51B-647787ED64CC}" destId="{A90AB53A-319A-45CE-A9FF-36F36ADF31A0}" srcOrd="0" destOrd="0" presId="urn:microsoft.com/office/officeart/2005/8/layout/bProcess4"/>
    <dgm:cxn modelId="{955CC3FE-3802-4C5A-8042-39E327D0886C}" type="presOf" srcId="{48D5CA73-7912-4E53-9BD0-2DD10A9C2A2F}" destId="{8A07D813-7F56-4B85-99A3-3AAE6F5B67B4}" srcOrd="0" destOrd="0" presId="urn:microsoft.com/office/officeart/2005/8/layout/bProcess4"/>
    <dgm:cxn modelId="{3D334E09-216F-42EC-954D-2172603CBAE4}" type="presOf" srcId="{B69D883D-CB2B-4F74-A523-791E914C2713}" destId="{55C2322B-935F-44CB-AE3D-6DDA826CE9BF}" srcOrd="0" destOrd="0" presId="urn:microsoft.com/office/officeart/2005/8/layout/bProcess4"/>
    <dgm:cxn modelId="{223B6C36-C9B8-4B78-8876-52D302D36FCA}" srcId="{020B0852-D3B8-4D59-A8F0-AED564148EDC}" destId="{0F5E3AA7-E770-4584-BA61-CBEF0D1C74EA}" srcOrd="2" destOrd="0" parTransId="{C9FAAF12-7F8E-48BB-BD3F-6F8E0E05D352}" sibTransId="{B0405BAE-683B-4368-BC3F-AF0DDB82D52B}"/>
    <dgm:cxn modelId="{525D9708-62B6-44C5-B6A1-6538AB33690D}" type="presOf" srcId="{75E8AFF4-9FB4-4CA2-AF3F-8E40A500796E}" destId="{19C7EFA5-AB98-40B1-B285-5DBCDA01A072}" srcOrd="0" destOrd="0" presId="urn:microsoft.com/office/officeart/2005/8/layout/bProcess4"/>
    <dgm:cxn modelId="{8A9465EF-099F-4537-8101-D3E824EC325D}" type="presOf" srcId="{18395996-98B7-40E5-979A-450BB517B234}" destId="{25345A6E-E505-42C4-9A07-AEFB1DD72F08}" srcOrd="0" destOrd="0" presId="urn:microsoft.com/office/officeart/2005/8/layout/bProcess4"/>
    <dgm:cxn modelId="{70DE7774-06F5-42DC-AF45-36E917771AF4}" type="presOf" srcId="{BF61F8F9-E602-4746-AC5E-22ED6F0CE126}" destId="{8071C8A7-5F7E-4AA0-9277-EC826B4B041B}" srcOrd="0" destOrd="0" presId="urn:microsoft.com/office/officeart/2005/8/layout/bProcess4"/>
    <dgm:cxn modelId="{6266E1D4-2C55-44AF-9C54-8B775B799708}" type="presOf" srcId="{903227EA-3806-42BC-B63B-6E5FBC61139D}" destId="{C7B7D3D2-2BD6-4E89-9B84-C68248852249}" srcOrd="0" destOrd="0" presId="urn:microsoft.com/office/officeart/2005/8/layout/bProcess4"/>
    <dgm:cxn modelId="{F5CF505D-161C-431C-95C9-9EB5E4179334}" srcId="{020B0852-D3B8-4D59-A8F0-AED564148EDC}" destId="{903227EA-3806-42BC-B63B-6E5FBC61139D}" srcOrd="4" destOrd="0" parTransId="{C2843E3E-D2B3-4D5F-91F0-3F10D5442F36}" sibTransId="{75E8AFF4-9FB4-4CA2-AF3F-8E40A500796E}"/>
    <dgm:cxn modelId="{0C456C27-7158-405D-A7DD-2F96E2138BEE}" type="presOf" srcId="{0F5E3AA7-E770-4584-BA61-CBEF0D1C74EA}" destId="{A693E4FD-745E-4FF5-B6AF-C2B52BDAE98B}" srcOrd="0" destOrd="0" presId="urn:microsoft.com/office/officeart/2005/8/layout/bProcess4"/>
    <dgm:cxn modelId="{C8E8157E-8F03-4700-BFD4-D3DD6B012831}" srcId="{020B0852-D3B8-4D59-A8F0-AED564148EDC}" destId="{B69D883D-CB2B-4F74-A523-791E914C2713}" srcOrd="3" destOrd="0" parTransId="{A4662E4E-C87E-49C2-B8A8-3C6AA434FC2F}" sibTransId="{495B760E-D858-4F19-A9EA-380FDDC867D2}"/>
    <dgm:cxn modelId="{D750A3D8-DEA5-4263-8493-1FBA01A1D36B}" srcId="{020B0852-D3B8-4D59-A8F0-AED564148EDC}" destId="{6EA166EE-7F0C-4965-A51B-647787ED64CC}" srcOrd="6" destOrd="0" parTransId="{D5D5FC82-2054-4A93-BCEE-7C70B2CD55F6}" sibTransId="{44A036B1-D57E-41C1-A73F-C5A34793F64F}"/>
    <dgm:cxn modelId="{81425174-BCD1-4E43-A730-3AB88B2DF9DB}" type="presOf" srcId="{B0405BAE-683B-4368-BC3F-AF0DDB82D52B}" destId="{93A8B284-F1AB-4D0E-89EF-A5406B053F68}" srcOrd="0" destOrd="0" presId="urn:microsoft.com/office/officeart/2005/8/layout/bProcess4"/>
    <dgm:cxn modelId="{4EA768DF-91C2-4D29-931B-F8E22178B356}" type="presOf" srcId="{020B0852-D3B8-4D59-A8F0-AED564148EDC}" destId="{7A26A5F3-D687-4601-9A2D-A6131AA99FC2}" srcOrd="0" destOrd="0" presId="urn:microsoft.com/office/officeart/2005/8/layout/bProcess4"/>
    <dgm:cxn modelId="{65A02E80-5C0D-4B57-878E-A7C60CE6A832}" srcId="{020B0852-D3B8-4D59-A8F0-AED564148EDC}" destId="{48D5CA73-7912-4E53-9BD0-2DD10A9C2A2F}" srcOrd="1" destOrd="0" parTransId="{F8E7E7E6-668A-4888-BE86-457E00930ED5}" sibTransId="{A5F6CD05-EDF5-468C-8FCD-2C94AA996F43}"/>
    <dgm:cxn modelId="{8EF1C682-8FE5-4A8F-BC94-6A533134553F}" type="presOf" srcId="{33CCBEF3-0672-444F-8ACD-C2BCDA865F21}" destId="{0CBA0592-FE29-4F62-A5C9-ACFDDA5B78B4}" srcOrd="0" destOrd="0" presId="urn:microsoft.com/office/officeart/2005/8/layout/bProcess4"/>
    <dgm:cxn modelId="{250BBE0C-53B9-48BD-B935-20E629C3C76F}" srcId="{020B0852-D3B8-4D59-A8F0-AED564148EDC}" destId="{33CCBEF3-0672-444F-8ACD-C2BCDA865F21}" srcOrd="0" destOrd="0" parTransId="{1F148686-E0FB-4653-87F5-CFF3B1878861}" sibTransId="{18395996-98B7-40E5-979A-450BB517B234}"/>
    <dgm:cxn modelId="{84A0CE2F-7EF6-4D0B-959A-FC3580FB832B}" type="presParOf" srcId="{7A26A5F3-D687-4601-9A2D-A6131AA99FC2}" destId="{2709C90F-4485-424C-AC81-995342E9B498}" srcOrd="0" destOrd="0" presId="urn:microsoft.com/office/officeart/2005/8/layout/bProcess4"/>
    <dgm:cxn modelId="{A0ED0D96-CDD3-486B-82A8-AC483B3BB405}" type="presParOf" srcId="{2709C90F-4485-424C-AC81-995342E9B498}" destId="{A514E9E3-B6D6-4648-BAA7-96BFA5EF642C}" srcOrd="0" destOrd="0" presId="urn:microsoft.com/office/officeart/2005/8/layout/bProcess4"/>
    <dgm:cxn modelId="{89D0B0D8-B702-4983-8421-FAC61125E11F}" type="presParOf" srcId="{2709C90F-4485-424C-AC81-995342E9B498}" destId="{0CBA0592-FE29-4F62-A5C9-ACFDDA5B78B4}" srcOrd="1" destOrd="0" presId="urn:microsoft.com/office/officeart/2005/8/layout/bProcess4"/>
    <dgm:cxn modelId="{D70AB208-E920-4283-846F-CF12CD069A46}" type="presParOf" srcId="{7A26A5F3-D687-4601-9A2D-A6131AA99FC2}" destId="{25345A6E-E505-42C4-9A07-AEFB1DD72F08}" srcOrd="1" destOrd="0" presId="urn:microsoft.com/office/officeart/2005/8/layout/bProcess4"/>
    <dgm:cxn modelId="{880D5FF5-544A-4C23-83C0-F00827378905}" type="presParOf" srcId="{7A26A5F3-D687-4601-9A2D-A6131AA99FC2}" destId="{9E344CEB-A911-4E2E-949B-4B485D9DEC43}" srcOrd="2" destOrd="0" presId="urn:microsoft.com/office/officeart/2005/8/layout/bProcess4"/>
    <dgm:cxn modelId="{BFE9069D-4019-43F1-A4A5-2D2E335AF602}" type="presParOf" srcId="{9E344CEB-A911-4E2E-949B-4B485D9DEC43}" destId="{A123BDDF-AA47-41CE-A987-B9B79AEEB4B6}" srcOrd="0" destOrd="0" presId="urn:microsoft.com/office/officeart/2005/8/layout/bProcess4"/>
    <dgm:cxn modelId="{94F3EADA-A647-455A-BB69-99CFC0C9C980}" type="presParOf" srcId="{9E344CEB-A911-4E2E-949B-4B485D9DEC43}" destId="{8A07D813-7F56-4B85-99A3-3AAE6F5B67B4}" srcOrd="1" destOrd="0" presId="urn:microsoft.com/office/officeart/2005/8/layout/bProcess4"/>
    <dgm:cxn modelId="{746B5E06-80AB-4ADC-9A7A-E66F3557CAE6}" type="presParOf" srcId="{7A26A5F3-D687-4601-9A2D-A6131AA99FC2}" destId="{D4AD99FF-2013-4B4F-8822-C37EA15864EB}" srcOrd="3" destOrd="0" presId="urn:microsoft.com/office/officeart/2005/8/layout/bProcess4"/>
    <dgm:cxn modelId="{7C30FFBF-574B-4C08-B9A7-5242D5C726A2}" type="presParOf" srcId="{7A26A5F3-D687-4601-9A2D-A6131AA99FC2}" destId="{E72F14E5-9F73-4F1A-8E27-E26A3CF77030}" srcOrd="4" destOrd="0" presId="urn:microsoft.com/office/officeart/2005/8/layout/bProcess4"/>
    <dgm:cxn modelId="{3703B786-2062-44FD-BC24-F2A4945D01BC}" type="presParOf" srcId="{E72F14E5-9F73-4F1A-8E27-E26A3CF77030}" destId="{A6569D43-E96D-46FB-A6CE-98970ADB4D6E}" srcOrd="0" destOrd="0" presId="urn:microsoft.com/office/officeart/2005/8/layout/bProcess4"/>
    <dgm:cxn modelId="{38B9546A-D162-46D8-8365-1C236E95E0D0}" type="presParOf" srcId="{E72F14E5-9F73-4F1A-8E27-E26A3CF77030}" destId="{A693E4FD-745E-4FF5-B6AF-C2B52BDAE98B}" srcOrd="1" destOrd="0" presId="urn:microsoft.com/office/officeart/2005/8/layout/bProcess4"/>
    <dgm:cxn modelId="{50D51F59-46CD-48F0-9442-5AB3F7239603}" type="presParOf" srcId="{7A26A5F3-D687-4601-9A2D-A6131AA99FC2}" destId="{93A8B284-F1AB-4D0E-89EF-A5406B053F68}" srcOrd="5" destOrd="0" presId="urn:microsoft.com/office/officeart/2005/8/layout/bProcess4"/>
    <dgm:cxn modelId="{B521D1BE-826E-4793-8EF1-5FB9A897468D}" type="presParOf" srcId="{7A26A5F3-D687-4601-9A2D-A6131AA99FC2}" destId="{209FE3AD-A7DD-464E-8D4C-A80E5148A5CB}" srcOrd="6" destOrd="0" presId="urn:microsoft.com/office/officeart/2005/8/layout/bProcess4"/>
    <dgm:cxn modelId="{83E3B725-B95D-461E-9941-2EFCE4EAEEAB}" type="presParOf" srcId="{209FE3AD-A7DD-464E-8D4C-A80E5148A5CB}" destId="{8283B67F-7B11-43AD-AFE2-F3032A78AFED}" srcOrd="0" destOrd="0" presId="urn:microsoft.com/office/officeart/2005/8/layout/bProcess4"/>
    <dgm:cxn modelId="{8824AD5A-E6BB-46B6-A2F3-5B01C5A42FA1}" type="presParOf" srcId="{209FE3AD-A7DD-464E-8D4C-A80E5148A5CB}" destId="{55C2322B-935F-44CB-AE3D-6DDA826CE9BF}" srcOrd="1" destOrd="0" presId="urn:microsoft.com/office/officeart/2005/8/layout/bProcess4"/>
    <dgm:cxn modelId="{35E84525-0E32-4901-86F4-40DD51A5A04F}" type="presParOf" srcId="{7A26A5F3-D687-4601-9A2D-A6131AA99FC2}" destId="{7F0C9F56-2AC0-4DB8-98F4-E9CE68FE1B9E}" srcOrd="7" destOrd="0" presId="urn:microsoft.com/office/officeart/2005/8/layout/bProcess4"/>
    <dgm:cxn modelId="{F58BE9FE-4721-499E-8966-B6E280BAA82F}" type="presParOf" srcId="{7A26A5F3-D687-4601-9A2D-A6131AA99FC2}" destId="{96382CDB-792F-4D9D-89D0-CDA9A462DF73}" srcOrd="8" destOrd="0" presId="urn:microsoft.com/office/officeart/2005/8/layout/bProcess4"/>
    <dgm:cxn modelId="{5E3E9119-B5E5-4E79-8544-D62EF46ED72B}" type="presParOf" srcId="{96382CDB-792F-4D9D-89D0-CDA9A462DF73}" destId="{F41B3F8D-BF79-4D0F-8245-EDA24846380E}" srcOrd="0" destOrd="0" presId="urn:microsoft.com/office/officeart/2005/8/layout/bProcess4"/>
    <dgm:cxn modelId="{29DCD49E-58A9-490C-A312-5C6872F06A7E}" type="presParOf" srcId="{96382CDB-792F-4D9D-89D0-CDA9A462DF73}" destId="{C7B7D3D2-2BD6-4E89-9B84-C68248852249}" srcOrd="1" destOrd="0" presId="urn:microsoft.com/office/officeart/2005/8/layout/bProcess4"/>
    <dgm:cxn modelId="{D03BE624-F5D6-4C98-9352-D5ACF365E308}" type="presParOf" srcId="{7A26A5F3-D687-4601-9A2D-A6131AA99FC2}" destId="{19C7EFA5-AB98-40B1-B285-5DBCDA01A072}" srcOrd="9" destOrd="0" presId="urn:microsoft.com/office/officeart/2005/8/layout/bProcess4"/>
    <dgm:cxn modelId="{2808F1B0-B82F-4614-A697-138264477F32}" type="presParOf" srcId="{7A26A5F3-D687-4601-9A2D-A6131AA99FC2}" destId="{348868A2-C49E-44B9-81C1-E01148A2CC66}" srcOrd="10" destOrd="0" presId="urn:microsoft.com/office/officeart/2005/8/layout/bProcess4"/>
    <dgm:cxn modelId="{FF76AE18-DF5C-4092-B2A3-87B8B8BC946B}" type="presParOf" srcId="{348868A2-C49E-44B9-81C1-E01148A2CC66}" destId="{E778132A-7EA7-4141-BDAD-19CA9857AA6B}" srcOrd="0" destOrd="0" presId="urn:microsoft.com/office/officeart/2005/8/layout/bProcess4"/>
    <dgm:cxn modelId="{1358424E-CFDA-48EA-82FD-B49338F0BFBF}" type="presParOf" srcId="{348868A2-C49E-44B9-81C1-E01148A2CC66}" destId="{5D448127-A93C-44FF-B2E1-FE0FE0212415}" srcOrd="1" destOrd="0" presId="urn:microsoft.com/office/officeart/2005/8/layout/bProcess4"/>
    <dgm:cxn modelId="{ADD4AB48-F1B0-4772-9E6D-350524814C0B}" type="presParOf" srcId="{7A26A5F3-D687-4601-9A2D-A6131AA99FC2}" destId="{8071C8A7-5F7E-4AA0-9277-EC826B4B041B}" srcOrd="11" destOrd="0" presId="urn:microsoft.com/office/officeart/2005/8/layout/bProcess4"/>
    <dgm:cxn modelId="{32670B6E-9169-45F2-B688-38917D8F9469}" type="presParOf" srcId="{7A26A5F3-D687-4601-9A2D-A6131AA99FC2}" destId="{67EF5B1B-C6F0-4F39-B0DA-10C95001CBC4}" srcOrd="12" destOrd="0" presId="urn:microsoft.com/office/officeart/2005/8/layout/bProcess4"/>
    <dgm:cxn modelId="{D850F7AD-AD50-43F5-92D4-8D40C49791A8}" type="presParOf" srcId="{67EF5B1B-C6F0-4F39-B0DA-10C95001CBC4}" destId="{CCB1DFF8-AC65-4776-A989-00790ECD6224}" srcOrd="0" destOrd="0" presId="urn:microsoft.com/office/officeart/2005/8/layout/bProcess4"/>
    <dgm:cxn modelId="{37D25072-50C0-41B7-B9A2-40CC2E886BA9}" type="presParOf" srcId="{67EF5B1B-C6F0-4F39-B0DA-10C95001CBC4}" destId="{A90AB53A-319A-45CE-A9FF-36F36ADF31A0}"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46865-0196-4141-824A-543D54BE7E9D}">
      <dsp:nvSpPr>
        <dsp:cNvPr id="0" name=""/>
        <dsp:cNvSpPr/>
      </dsp:nvSpPr>
      <dsp:spPr>
        <a:xfrm>
          <a:off x="2205390" y="4900190"/>
          <a:ext cx="4460328" cy="0"/>
        </a:xfrm>
        <a:prstGeom prst="line">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214AEE-733A-4A5E-AD41-D4756E451B5D}">
      <dsp:nvSpPr>
        <dsp:cNvPr id="0" name=""/>
        <dsp:cNvSpPr/>
      </dsp:nvSpPr>
      <dsp:spPr>
        <a:xfrm>
          <a:off x="2205390" y="4229795"/>
          <a:ext cx="3814191" cy="0"/>
        </a:xfrm>
        <a:prstGeom prst="line">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64C933-3AE8-4AEF-8ABD-C2152F964B42}">
      <dsp:nvSpPr>
        <dsp:cNvPr id="0" name=""/>
        <dsp:cNvSpPr/>
      </dsp:nvSpPr>
      <dsp:spPr>
        <a:xfrm>
          <a:off x="2205390" y="3444728"/>
          <a:ext cx="3462234" cy="0"/>
        </a:xfrm>
        <a:prstGeom prst="line">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FE599F-C771-46C4-89FC-7F73F3FBFB95}">
      <dsp:nvSpPr>
        <dsp:cNvPr id="0" name=""/>
        <dsp:cNvSpPr/>
      </dsp:nvSpPr>
      <dsp:spPr>
        <a:xfrm>
          <a:off x="2205390" y="2606735"/>
          <a:ext cx="3462234" cy="0"/>
        </a:xfrm>
        <a:prstGeom prst="line">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8027E-C2F9-4053-A233-1FA0502BEAFD}">
      <dsp:nvSpPr>
        <dsp:cNvPr id="0" name=""/>
        <dsp:cNvSpPr/>
      </dsp:nvSpPr>
      <dsp:spPr>
        <a:xfrm>
          <a:off x="2205390" y="1821668"/>
          <a:ext cx="3814191" cy="0"/>
        </a:xfrm>
        <a:prstGeom prst="line">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B39C04-5860-4AB0-BC12-69B33EAE5EA4}">
      <dsp:nvSpPr>
        <dsp:cNvPr id="0" name=""/>
        <dsp:cNvSpPr/>
      </dsp:nvSpPr>
      <dsp:spPr>
        <a:xfrm>
          <a:off x="2205390" y="1151273"/>
          <a:ext cx="4460328" cy="0"/>
        </a:xfrm>
        <a:prstGeom prst="line">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576341-7C3A-4389-B3A9-AB5CADA1C3C3}">
      <dsp:nvSpPr>
        <dsp:cNvPr id="0" name=""/>
        <dsp:cNvSpPr/>
      </dsp:nvSpPr>
      <dsp:spPr>
        <a:xfrm>
          <a:off x="145" y="820487"/>
          <a:ext cx="4410490" cy="4410490"/>
        </a:xfrm>
        <a:prstGeom prst="ellipse">
          <a:avLst/>
        </a:prstGeom>
        <a:solidFill>
          <a:schemeClr val="tx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DAF068-DF6A-48FE-89B3-91BA2B6895FC}">
      <dsp:nvSpPr>
        <dsp:cNvPr id="0" name=""/>
        <dsp:cNvSpPr/>
      </dsp:nvSpPr>
      <dsp:spPr>
        <a:xfrm>
          <a:off x="677483" y="1803783"/>
          <a:ext cx="2822713" cy="145546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lvl="0" algn="ctr" defTabSz="1511300" rtl="0">
            <a:lnSpc>
              <a:spcPct val="90000"/>
            </a:lnSpc>
            <a:spcBef>
              <a:spcPct val="0"/>
            </a:spcBef>
            <a:spcAft>
              <a:spcPct val="35000"/>
            </a:spcAft>
          </a:pPr>
          <a:r>
            <a:rPr lang="en-GB" sz="3400" b="1" kern="1200" dirty="0" smtClean="0">
              <a:solidFill>
                <a:schemeClr val="bg1"/>
              </a:solidFill>
            </a:rPr>
            <a:t>When a claim form is received</a:t>
          </a:r>
          <a:endParaRPr lang="en-GB" sz="3400" b="1" kern="1200" dirty="0">
            <a:solidFill>
              <a:schemeClr val="bg1"/>
            </a:solidFill>
          </a:endParaRPr>
        </a:p>
      </dsp:txBody>
      <dsp:txXfrm>
        <a:off x="677483" y="1803783"/>
        <a:ext cx="2822713" cy="1455461"/>
      </dsp:txXfrm>
    </dsp:sp>
    <dsp:sp modelId="{BA3BF7B2-FAEF-4746-BD9D-27B99BA54017}">
      <dsp:nvSpPr>
        <dsp:cNvPr id="0" name=""/>
        <dsp:cNvSpPr/>
      </dsp:nvSpPr>
      <dsp:spPr>
        <a:xfrm>
          <a:off x="6334931" y="820487"/>
          <a:ext cx="661573" cy="661573"/>
        </a:xfrm>
        <a:prstGeom prst="ellipse">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F73841-A36E-4126-8006-0B2B29AC6C54}">
      <dsp:nvSpPr>
        <dsp:cNvPr id="0" name=""/>
        <dsp:cNvSpPr/>
      </dsp:nvSpPr>
      <dsp:spPr>
        <a:xfrm>
          <a:off x="6996505" y="820487"/>
          <a:ext cx="1821764" cy="661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0" rIns="49530" bIns="0" numCol="1" spcCol="1270" anchor="ctr" anchorCtr="0">
          <a:noAutofit/>
        </a:bodyPr>
        <a:lstStyle/>
        <a:p>
          <a:pPr lvl="0" algn="l" defTabSz="577850" rtl="0">
            <a:lnSpc>
              <a:spcPct val="90000"/>
            </a:lnSpc>
            <a:spcBef>
              <a:spcPct val="0"/>
            </a:spcBef>
            <a:spcAft>
              <a:spcPct val="35000"/>
            </a:spcAft>
          </a:pPr>
          <a:r>
            <a:rPr lang="en-GB" sz="1300" b="0" kern="1200" dirty="0" smtClean="0">
              <a:solidFill>
                <a:schemeClr val="bg1"/>
              </a:solidFill>
            </a:rPr>
            <a:t>Claim pack issued within 1 working day of notification. </a:t>
          </a:r>
          <a:endParaRPr lang="en-GB" sz="1300" b="0" kern="1200" dirty="0">
            <a:solidFill>
              <a:schemeClr val="bg1"/>
            </a:solidFill>
          </a:endParaRPr>
        </a:p>
      </dsp:txBody>
      <dsp:txXfrm>
        <a:off x="6996505" y="820487"/>
        <a:ext cx="1821764" cy="661573"/>
      </dsp:txXfrm>
    </dsp:sp>
    <dsp:sp modelId="{B1BAE2C2-5467-4856-A7AC-036939DC8F16}">
      <dsp:nvSpPr>
        <dsp:cNvPr id="0" name=""/>
        <dsp:cNvSpPr/>
      </dsp:nvSpPr>
      <dsp:spPr>
        <a:xfrm>
          <a:off x="5688795" y="1490881"/>
          <a:ext cx="661573" cy="661573"/>
        </a:xfrm>
        <a:prstGeom prst="ellipse">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250AC6-9C9E-4D24-A852-7C5D46450761}">
      <dsp:nvSpPr>
        <dsp:cNvPr id="0" name=""/>
        <dsp:cNvSpPr/>
      </dsp:nvSpPr>
      <dsp:spPr>
        <a:xfrm>
          <a:off x="6353092" y="1615548"/>
          <a:ext cx="2467887" cy="661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0" rIns="49530" bIns="0" numCol="1" spcCol="1270" anchor="ctr" anchorCtr="0">
          <a:noAutofit/>
        </a:bodyPr>
        <a:lstStyle/>
        <a:p>
          <a:pPr lvl="0" algn="l" defTabSz="577850" rtl="0">
            <a:lnSpc>
              <a:spcPct val="90000"/>
            </a:lnSpc>
            <a:spcBef>
              <a:spcPct val="0"/>
            </a:spcBef>
            <a:spcAft>
              <a:spcPct val="35000"/>
            </a:spcAft>
          </a:pPr>
          <a:r>
            <a:rPr lang="en-GB" sz="1300" b="0" kern="1200" dirty="0" smtClean="0">
              <a:solidFill>
                <a:schemeClr val="bg1"/>
              </a:solidFill>
            </a:rPr>
            <a:t>Once the member has returned the form, sent to the Insurance Company within 1 working day. </a:t>
          </a:r>
          <a:endParaRPr lang="en-GB" sz="1300" b="0" kern="1200" dirty="0">
            <a:solidFill>
              <a:schemeClr val="bg1"/>
            </a:solidFill>
          </a:endParaRPr>
        </a:p>
      </dsp:txBody>
      <dsp:txXfrm>
        <a:off x="6353092" y="1615548"/>
        <a:ext cx="2467887" cy="661573"/>
      </dsp:txXfrm>
    </dsp:sp>
    <dsp:sp modelId="{56A116F5-4B4B-40AC-94BE-8661B623ACDD}">
      <dsp:nvSpPr>
        <dsp:cNvPr id="0" name=""/>
        <dsp:cNvSpPr/>
      </dsp:nvSpPr>
      <dsp:spPr>
        <a:xfrm>
          <a:off x="5336838" y="2275948"/>
          <a:ext cx="661573" cy="661573"/>
        </a:xfrm>
        <a:prstGeom prst="ellipse">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EF95D8-ADE9-480C-8970-B23143FE1CE0}">
      <dsp:nvSpPr>
        <dsp:cNvPr id="0" name=""/>
        <dsp:cNvSpPr/>
      </dsp:nvSpPr>
      <dsp:spPr>
        <a:xfrm>
          <a:off x="5998556" y="2397016"/>
          <a:ext cx="2822423" cy="661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0" rIns="49530" bIns="0" numCol="1" spcCol="1270" anchor="ctr" anchorCtr="0">
          <a:noAutofit/>
        </a:bodyPr>
        <a:lstStyle/>
        <a:p>
          <a:pPr lvl="0" algn="l" defTabSz="577850" rtl="0">
            <a:lnSpc>
              <a:spcPct val="90000"/>
            </a:lnSpc>
            <a:spcBef>
              <a:spcPct val="0"/>
            </a:spcBef>
            <a:spcAft>
              <a:spcPct val="35000"/>
            </a:spcAft>
          </a:pPr>
          <a:r>
            <a:rPr lang="en-GB" sz="1300" b="0" kern="1200" dirty="0" smtClean="0">
              <a:solidFill>
                <a:schemeClr val="bg1"/>
              </a:solidFill>
            </a:rPr>
            <a:t>The Insurance Company commences necessary medical assessment.  </a:t>
          </a:r>
          <a:endParaRPr lang="en-GB" sz="1300" b="0" kern="1200" dirty="0">
            <a:solidFill>
              <a:schemeClr val="bg1"/>
            </a:solidFill>
          </a:endParaRPr>
        </a:p>
      </dsp:txBody>
      <dsp:txXfrm>
        <a:off x="5998556" y="2397016"/>
        <a:ext cx="2822423" cy="661573"/>
      </dsp:txXfrm>
    </dsp:sp>
    <dsp:sp modelId="{5B31ED5E-3D67-47BE-BF42-134DC06CF9E0}">
      <dsp:nvSpPr>
        <dsp:cNvPr id="0" name=""/>
        <dsp:cNvSpPr/>
      </dsp:nvSpPr>
      <dsp:spPr>
        <a:xfrm>
          <a:off x="5336838" y="3113941"/>
          <a:ext cx="661573" cy="661573"/>
        </a:xfrm>
        <a:prstGeom prst="ellipse">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78604D-8286-49CD-8B7C-4E23CCEECD85}">
      <dsp:nvSpPr>
        <dsp:cNvPr id="0" name=""/>
        <dsp:cNvSpPr/>
      </dsp:nvSpPr>
      <dsp:spPr>
        <a:xfrm>
          <a:off x="5998411" y="3113941"/>
          <a:ext cx="2819267" cy="661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0" rIns="49530" bIns="0" numCol="1" spcCol="1270" anchor="ctr" anchorCtr="0">
          <a:noAutofit/>
        </a:bodyPr>
        <a:lstStyle/>
        <a:p>
          <a:pPr lvl="0" algn="l" defTabSz="577850" rtl="0">
            <a:lnSpc>
              <a:spcPct val="90000"/>
            </a:lnSpc>
            <a:spcBef>
              <a:spcPct val="0"/>
            </a:spcBef>
            <a:spcAft>
              <a:spcPct val="35000"/>
            </a:spcAft>
          </a:pPr>
          <a:r>
            <a:rPr lang="en-GB" sz="1300" b="0" kern="1200" dirty="0" smtClean="0">
              <a:solidFill>
                <a:schemeClr val="bg1"/>
              </a:solidFill>
            </a:rPr>
            <a:t>Average of 12 weeks for the insurer to complete their medical assessment. </a:t>
          </a:r>
          <a:endParaRPr lang="en-GB" sz="1300" b="0" kern="1200" dirty="0">
            <a:solidFill>
              <a:schemeClr val="bg1"/>
            </a:solidFill>
          </a:endParaRPr>
        </a:p>
      </dsp:txBody>
      <dsp:txXfrm>
        <a:off x="5998411" y="3113941"/>
        <a:ext cx="2819267" cy="661573"/>
      </dsp:txXfrm>
    </dsp:sp>
    <dsp:sp modelId="{867999E2-B543-4B67-9EB2-BC699CA76D16}">
      <dsp:nvSpPr>
        <dsp:cNvPr id="0" name=""/>
        <dsp:cNvSpPr/>
      </dsp:nvSpPr>
      <dsp:spPr>
        <a:xfrm>
          <a:off x="5688795" y="3899009"/>
          <a:ext cx="661573" cy="661573"/>
        </a:xfrm>
        <a:prstGeom prst="ellipse">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BE4D1-717D-458C-95FC-88D3692636D1}">
      <dsp:nvSpPr>
        <dsp:cNvPr id="0" name=""/>
        <dsp:cNvSpPr/>
      </dsp:nvSpPr>
      <dsp:spPr>
        <a:xfrm>
          <a:off x="6350368" y="3899009"/>
          <a:ext cx="2468040" cy="661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0" rIns="49530" bIns="0" numCol="1" spcCol="1270" anchor="ctr" anchorCtr="0">
          <a:noAutofit/>
        </a:bodyPr>
        <a:lstStyle/>
        <a:p>
          <a:pPr lvl="0" algn="l" defTabSz="577850" rtl="0">
            <a:lnSpc>
              <a:spcPct val="90000"/>
            </a:lnSpc>
            <a:spcBef>
              <a:spcPct val="0"/>
            </a:spcBef>
            <a:spcAft>
              <a:spcPct val="35000"/>
            </a:spcAft>
          </a:pPr>
          <a:r>
            <a:rPr lang="en-GB" sz="1300" b="0" kern="1200" dirty="0" smtClean="0">
              <a:solidFill>
                <a:schemeClr val="bg1"/>
              </a:solidFill>
            </a:rPr>
            <a:t>All emails and letters received actioned within 3 working days.  </a:t>
          </a:r>
          <a:endParaRPr lang="en-GB" sz="1300" b="0" kern="1200" dirty="0">
            <a:solidFill>
              <a:schemeClr val="bg1"/>
            </a:solidFill>
          </a:endParaRPr>
        </a:p>
      </dsp:txBody>
      <dsp:txXfrm>
        <a:off x="6350368" y="3899009"/>
        <a:ext cx="2468040" cy="661573"/>
      </dsp:txXfrm>
    </dsp:sp>
    <dsp:sp modelId="{7E5CD89D-84BA-4783-BA47-BE300CE66262}">
      <dsp:nvSpPr>
        <dsp:cNvPr id="0" name=""/>
        <dsp:cNvSpPr/>
      </dsp:nvSpPr>
      <dsp:spPr>
        <a:xfrm>
          <a:off x="6334931" y="4569403"/>
          <a:ext cx="661573" cy="661573"/>
        </a:xfrm>
        <a:prstGeom prst="ellipse">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FF99DD-F4D0-4227-8275-B5916805CDA5}">
      <dsp:nvSpPr>
        <dsp:cNvPr id="0" name=""/>
        <dsp:cNvSpPr/>
      </dsp:nvSpPr>
      <dsp:spPr>
        <a:xfrm>
          <a:off x="6997984" y="4682850"/>
          <a:ext cx="1822995" cy="1088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0" rIns="49530" bIns="0" numCol="1" spcCol="1270" anchor="ctr" anchorCtr="0">
          <a:noAutofit/>
        </a:bodyPr>
        <a:lstStyle/>
        <a:p>
          <a:pPr lvl="0" algn="l" defTabSz="577850" rtl="0">
            <a:lnSpc>
              <a:spcPct val="90000"/>
            </a:lnSpc>
            <a:spcBef>
              <a:spcPct val="0"/>
            </a:spcBef>
            <a:spcAft>
              <a:spcPct val="35000"/>
            </a:spcAft>
          </a:pPr>
          <a:r>
            <a:rPr lang="en-GB" sz="1300" b="0" kern="1200" dirty="0" smtClean="0">
              <a:solidFill>
                <a:schemeClr val="bg1"/>
              </a:solidFill>
            </a:rPr>
            <a:t>Regular follow up  to ensure the member updated on the status of their claim (min. every 10 working days). </a:t>
          </a:r>
          <a:endParaRPr lang="en-GB" sz="1300" b="0" kern="1200" dirty="0">
            <a:solidFill>
              <a:schemeClr val="bg1"/>
            </a:solidFill>
          </a:endParaRPr>
        </a:p>
      </dsp:txBody>
      <dsp:txXfrm>
        <a:off x="6997984" y="4682850"/>
        <a:ext cx="1822995" cy="10880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95187-2D5F-4A64-8E78-18AC0F9E8AFF}">
      <dsp:nvSpPr>
        <dsp:cNvPr id="0" name=""/>
        <dsp:cNvSpPr/>
      </dsp:nvSpPr>
      <dsp:spPr>
        <a:xfrm>
          <a:off x="411" y="884025"/>
          <a:ext cx="1770447" cy="2124536"/>
        </a:xfrm>
        <a:prstGeom prst="roundRect">
          <a:avLst>
            <a:gd name="adj" fmla="val 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4577" rIns="57785" bIns="0" numCol="1" spcCol="1270" anchor="t" anchorCtr="0">
          <a:noAutofit/>
        </a:bodyPr>
        <a:lstStyle/>
        <a:p>
          <a:pPr lvl="0" algn="r" defTabSz="577850">
            <a:lnSpc>
              <a:spcPct val="90000"/>
            </a:lnSpc>
            <a:spcBef>
              <a:spcPct val="0"/>
            </a:spcBef>
            <a:spcAft>
              <a:spcPct val="35000"/>
            </a:spcAft>
          </a:pPr>
          <a:r>
            <a:rPr lang="en-IE" sz="1300" kern="1200" dirty="0" smtClean="0">
              <a:latin typeface="+mn-lt"/>
            </a:rPr>
            <a:t>Claim Form</a:t>
          </a:r>
          <a:endParaRPr lang="en-IE" sz="1300" kern="1200" dirty="0">
            <a:latin typeface="+mn-lt"/>
          </a:endParaRPr>
        </a:p>
      </dsp:txBody>
      <dsp:txXfrm rot="16200000">
        <a:off x="-693603" y="1578040"/>
        <a:ext cx="1742120" cy="354089"/>
      </dsp:txXfrm>
    </dsp:sp>
    <dsp:sp modelId="{D8146C38-DC95-4B41-9B3B-317CF4608399}">
      <dsp:nvSpPr>
        <dsp:cNvPr id="0" name=""/>
        <dsp:cNvSpPr/>
      </dsp:nvSpPr>
      <dsp:spPr>
        <a:xfrm>
          <a:off x="354500" y="884025"/>
          <a:ext cx="1318983" cy="212453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E" sz="2100" kern="1200" dirty="0" smtClean="0">
              <a:latin typeface="+mn-lt"/>
            </a:rPr>
            <a:t>Create a Short Term Claim form specifically for handling short term claims</a:t>
          </a:r>
          <a:endParaRPr lang="en-IE" sz="2100" kern="1200" dirty="0">
            <a:latin typeface="+mn-lt"/>
          </a:endParaRPr>
        </a:p>
      </dsp:txBody>
      <dsp:txXfrm>
        <a:off x="354500" y="884025"/>
        <a:ext cx="1318983" cy="2124536"/>
      </dsp:txXfrm>
    </dsp:sp>
    <dsp:sp modelId="{1989B16B-CF9A-4DF8-8403-179D6B9F0CB5}">
      <dsp:nvSpPr>
        <dsp:cNvPr id="0" name=""/>
        <dsp:cNvSpPr/>
      </dsp:nvSpPr>
      <dsp:spPr>
        <a:xfrm>
          <a:off x="1832824" y="884025"/>
          <a:ext cx="1770447" cy="2124536"/>
        </a:xfrm>
        <a:prstGeom prst="roundRect">
          <a:avLst>
            <a:gd name="adj" fmla="val 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4577" rIns="57785" bIns="0" numCol="1" spcCol="1270" anchor="t" anchorCtr="0">
          <a:noAutofit/>
        </a:bodyPr>
        <a:lstStyle/>
        <a:p>
          <a:pPr lvl="0" algn="r" defTabSz="577850">
            <a:lnSpc>
              <a:spcPct val="90000"/>
            </a:lnSpc>
            <a:spcBef>
              <a:spcPct val="0"/>
            </a:spcBef>
            <a:spcAft>
              <a:spcPct val="35000"/>
            </a:spcAft>
          </a:pPr>
          <a:r>
            <a:rPr lang="en-IE" sz="1300" kern="1200" dirty="0" smtClean="0">
              <a:latin typeface="+mn-lt"/>
            </a:rPr>
            <a:t>Remove external bodies</a:t>
          </a:r>
          <a:endParaRPr lang="en-IE" sz="1300" kern="1200" dirty="0">
            <a:latin typeface="+mn-lt"/>
          </a:endParaRPr>
        </a:p>
      </dsp:txBody>
      <dsp:txXfrm rot="16200000">
        <a:off x="1138809" y="1578040"/>
        <a:ext cx="1742120" cy="354089"/>
      </dsp:txXfrm>
    </dsp:sp>
    <dsp:sp modelId="{0554EAEB-FE91-41AD-B97C-6405D312D0AC}">
      <dsp:nvSpPr>
        <dsp:cNvPr id="0" name=""/>
        <dsp:cNvSpPr/>
      </dsp:nvSpPr>
      <dsp:spPr>
        <a:xfrm rot="5400000">
          <a:off x="1685619" y="2571912"/>
          <a:ext cx="312115" cy="265567"/>
        </a:xfrm>
        <a:prstGeom prst="flowChartExtra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460406-C31D-40F2-BE17-8E279B0BA19A}">
      <dsp:nvSpPr>
        <dsp:cNvPr id="0" name=""/>
        <dsp:cNvSpPr/>
      </dsp:nvSpPr>
      <dsp:spPr>
        <a:xfrm>
          <a:off x="2186913" y="884025"/>
          <a:ext cx="1318983" cy="212453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E" sz="2100" kern="1200" dirty="0" smtClean="0">
              <a:latin typeface="+mn-lt"/>
            </a:rPr>
            <a:t>Client self certifies</a:t>
          </a:r>
          <a:endParaRPr lang="en-IE" sz="2100" kern="1200" dirty="0">
            <a:latin typeface="+mn-lt"/>
          </a:endParaRPr>
        </a:p>
      </dsp:txBody>
      <dsp:txXfrm>
        <a:off x="2186913" y="884025"/>
        <a:ext cx="1318983" cy="2124536"/>
      </dsp:txXfrm>
    </dsp:sp>
    <dsp:sp modelId="{B192C55A-024F-485B-A636-CC55E7BA65BB}">
      <dsp:nvSpPr>
        <dsp:cNvPr id="0" name=""/>
        <dsp:cNvSpPr/>
      </dsp:nvSpPr>
      <dsp:spPr>
        <a:xfrm>
          <a:off x="3665237" y="884025"/>
          <a:ext cx="1770447" cy="2124536"/>
        </a:xfrm>
        <a:prstGeom prst="roundRect">
          <a:avLst>
            <a:gd name="adj" fmla="val 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4577" rIns="57785" bIns="0" numCol="1" spcCol="1270" anchor="t" anchorCtr="0">
          <a:noAutofit/>
        </a:bodyPr>
        <a:lstStyle/>
        <a:p>
          <a:pPr lvl="0" algn="r" defTabSz="577850">
            <a:lnSpc>
              <a:spcPct val="90000"/>
            </a:lnSpc>
            <a:spcBef>
              <a:spcPct val="0"/>
            </a:spcBef>
            <a:spcAft>
              <a:spcPct val="35000"/>
            </a:spcAft>
          </a:pPr>
          <a:r>
            <a:rPr lang="en-IE" sz="1300" kern="1200" dirty="0" smtClean="0">
              <a:latin typeface="+mn-lt"/>
            </a:rPr>
            <a:t>Medical Evidence</a:t>
          </a:r>
          <a:endParaRPr lang="en-IE" sz="1300" kern="1200" dirty="0">
            <a:latin typeface="+mn-lt"/>
          </a:endParaRPr>
        </a:p>
      </dsp:txBody>
      <dsp:txXfrm rot="16200000">
        <a:off x="2971221" y="1578040"/>
        <a:ext cx="1742120" cy="354089"/>
      </dsp:txXfrm>
    </dsp:sp>
    <dsp:sp modelId="{7DE3104B-4C14-469F-A4E0-E61E9B079838}">
      <dsp:nvSpPr>
        <dsp:cNvPr id="0" name=""/>
        <dsp:cNvSpPr/>
      </dsp:nvSpPr>
      <dsp:spPr>
        <a:xfrm rot="5400000">
          <a:off x="3518032" y="2571912"/>
          <a:ext cx="312115" cy="265567"/>
        </a:xfrm>
        <a:prstGeom prst="flowChartExtra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A7EB42-932D-47C8-B446-9A8D7BD45421}">
      <dsp:nvSpPr>
        <dsp:cNvPr id="0" name=""/>
        <dsp:cNvSpPr/>
      </dsp:nvSpPr>
      <dsp:spPr>
        <a:xfrm>
          <a:off x="4019326" y="884025"/>
          <a:ext cx="1318983" cy="212453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E" sz="2100" kern="1200" dirty="0" smtClean="0">
              <a:latin typeface="+mn-lt"/>
            </a:rPr>
            <a:t>Insurer may not seek medical evidence</a:t>
          </a:r>
          <a:endParaRPr lang="en-IE" sz="2100" kern="1200" dirty="0">
            <a:latin typeface="+mn-lt"/>
          </a:endParaRPr>
        </a:p>
      </dsp:txBody>
      <dsp:txXfrm>
        <a:off x="4019326" y="884025"/>
        <a:ext cx="1318983" cy="2124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45A6E-E505-42C4-9A07-AEFB1DD72F08}">
      <dsp:nvSpPr>
        <dsp:cNvPr id="0" name=""/>
        <dsp:cNvSpPr/>
      </dsp:nvSpPr>
      <dsp:spPr>
        <a:xfrm rot="16200000" flipH="1">
          <a:off x="234874" y="1495481"/>
          <a:ext cx="441329" cy="24104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BA0592-FE29-4F62-A5C9-ACFDDA5B78B4}">
      <dsp:nvSpPr>
        <dsp:cNvPr id="0" name=""/>
        <dsp:cNvSpPr/>
      </dsp:nvSpPr>
      <dsp:spPr>
        <a:xfrm>
          <a:off x="4113" y="341873"/>
          <a:ext cx="2232564" cy="14835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IE" sz="1600" b="0" kern="1200" dirty="0" smtClean="0"/>
            <a:t>Member contacts Cornmarket to make a claim </a:t>
          </a:r>
          <a:endParaRPr lang="en-GB" sz="1600" kern="1200" dirty="0"/>
        </a:p>
      </dsp:txBody>
      <dsp:txXfrm>
        <a:off x="47565" y="385325"/>
        <a:ext cx="2145660" cy="1396662"/>
      </dsp:txXfrm>
    </dsp:sp>
    <dsp:sp modelId="{D4AD99FF-2013-4B4F-8822-C37EA15864EB}">
      <dsp:nvSpPr>
        <dsp:cNvPr id="0" name=""/>
        <dsp:cNvSpPr/>
      </dsp:nvSpPr>
      <dsp:spPr>
        <a:xfrm rot="16200000" flipH="1">
          <a:off x="372085" y="3133639"/>
          <a:ext cx="166909" cy="3850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A07D813-7F56-4B85-99A3-3AAE6F5B67B4}">
      <dsp:nvSpPr>
        <dsp:cNvPr id="0" name=""/>
        <dsp:cNvSpPr/>
      </dsp:nvSpPr>
      <dsp:spPr>
        <a:xfrm>
          <a:off x="4113" y="2160324"/>
          <a:ext cx="2232564" cy="13395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IE" sz="1600" b="0" kern="1200" dirty="0" smtClean="0"/>
            <a:t>The Claims Team talk the member through the claims process and sick leave</a:t>
          </a:r>
          <a:endParaRPr lang="en-GB" sz="1600" kern="1200" dirty="0"/>
        </a:p>
      </dsp:txBody>
      <dsp:txXfrm>
        <a:off x="43347" y="2199558"/>
        <a:ext cx="2154096" cy="1261070"/>
      </dsp:txXfrm>
    </dsp:sp>
    <dsp:sp modelId="{93A8B284-F1AB-4D0E-89EF-A5406B053F68}">
      <dsp:nvSpPr>
        <dsp:cNvPr id="0" name=""/>
        <dsp:cNvSpPr/>
      </dsp:nvSpPr>
      <dsp:spPr>
        <a:xfrm>
          <a:off x="1917333" y="4075063"/>
          <a:ext cx="45724" cy="17663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93E4FD-745E-4FF5-B6AF-C2B52BDAE98B}">
      <dsp:nvSpPr>
        <dsp:cNvPr id="0" name=""/>
        <dsp:cNvSpPr/>
      </dsp:nvSpPr>
      <dsp:spPr>
        <a:xfrm>
          <a:off x="4113" y="3834747"/>
          <a:ext cx="2232564" cy="13395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IE" sz="1600" b="0" kern="1200" dirty="0" smtClean="0"/>
            <a:t>Have you returned to work or have you confirmed a return to work date within the next 10 calendar days</a:t>
          </a:r>
          <a:endParaRPr lang="en-GB" sz="1600" kern="1200" dirty="0"/>
        </a:p>
      </dsp:txBody>
      <dsp:txXfrm>
        <a:off x="43347" y="3873981"/>
        <a:ext cx="2154096" cy="1261070"/>
      </dsp:txXfrm>
    </dsp:sp>
    <dsp:sp modelId="{7F0C9F56-2AC0-4DB8-98F4-E9CE68FE1B9E}">
      <dsp:nvSpPr>
        <dsp:cNvPr id="0" name=""/>
        <dsp:cNvSpPr/>
      </dsp:nvSpPr>
      <dsp:spPr>
        <a:xfrm rot="5400000" flipH="1">
          <a:off x="3401992" y="3034065"/>
          <a:ext cx="45716" cy="369774"/>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C2322B-935F-44CB-AE3D-6DDA826CE9BF}">
      <dsp:nvSpPr>
        <dsp:cNvPr id="0" name=""/>
        <dsp:cNvSpPr/>
      </dsp:nvSpPr>
      <dsp:spPr>
        <a:xfrm>
          <a:off x="2973424" y="3834747"/>
          <a:ext cx="2232564" cy="13395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IE" sz="1400" b="0" kern="1200" dirty="0" smtClean="0"/>
            <a:t>IF YES: Short term claimants are informed of the reduced documentation required and to complete a Short Term Claim form. Forms posted </a:t>
          </a:r>
          <a:endParaRPr lang="en-GB" sz="1400" kern="1200" dirty="0"/>
        </a:p>
      </dsp:txBody>
      <dsp:txXfrm>
        <a:off x="3012658" y="3873981"/>
        <a:ext cx="2154096" cy="1261070"/>
      </dsp:txXfrm>
    </dsp:sp>
    <dsp:sp modelId="{19C7EFA5-AB98-40B1-B285-5DBCDA01A072}">
      <dsp:nvSpPr>
        <dsp:cNvPr id="0" name=""/>
        <dsp:cNvSpPr/>
      </dsp:nvSpPr>
      <dsp:spPr>
        <a:xfrm rot="5400000" flipH="1">
          <a:off x="2841981" y="794316"/>
          <a:ext cx="922567" cy="20708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B7D3D2-2BD6-4E89-9B84-C68248852249}">
      <dsp:nvSpPr>
        <dsp:cNvPr id="0" name=""/>
        <dsp:cNvSpPr/>
      </dsp:nvSpPr>
      <dsp:spPr>
        <a:xfrm>
          <a:off x="2973424" y="1728282"/>
          <a:ext cx="2232564" cy="17715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IE" sz="1200" b="0" kern="1200" dirty="0" smtClean="0"/>
            <a:t>Once we receive the Short Term Claim form, a member of the Claims  team is allocated  responsibility for the case progression. That team member identifies the pathway the client will take and processes the paperwork checking  they have everything required	</a:t>
          </a:r>
          <a:endParaRPr lang="en-GB" sz="1200" kern="1200" dirty="0"/>
        </a:p>
      </dsp:txBody>
      <dsp:txXfrm>
        <a:off x="3025312" y="1780170"/>
        <a:ext cx="2128788" cy="1667804"/>
      </dsp:txXfrm>
    </dsp:sp>
    <dsp:sp modelId="{8071C8A7-5F7E-4AA0-9277-EC826B4B041B}">
      <dsp:nvSpPr>
        <dsp:cNvPr id="0" name=""/>
        <dsp:cNvSpPr/>
      </dsp:nvSpPr>
      <dsp:spPr>
        <a:xfrm rot="21403612" flipV="1">
          <a:off x="4757569" y="543833"/>
          <a:ext cx="303872" cy="18507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48127-A93C-44FF-B2E1-FE0FE0212415}">
      <dsp:nvSpPr>
        <dsp:cNvPr id="0" name=""/>
        <dsp:cNvSpPr/>
      </dsp:nvSpPr>
      <dsp:spPr>
        <a:xfrm>
          <a:off x="2973424" y="392360"/>
          <a:ext cx="2232564" cy="10010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IE" sz="1600" b="0" kern="1200" dirty="0" smtClean="0"/>
            <a:t>Payment of claim</a:t>
          </a:r>
          <a:endParaRPr lang="en-GB" sz="1600" kern="1200" dirty="0"/>
        </a:p>
      </dsp:txBody>
      <dsp:txXfrm>
        <a:off x="3002743" y="421679"/>
        <a:ext cx="2173926" cy="942399"/>
      </dsp:txXfrm>
    </dsp:sp>
    <dsp:sp modelId="{A90AB53A-319A-45CE-A9FF-36F36ADF31A0}">
      <dsp:nvSpPr>
        <dsp:cNvPr id="0" name=""/>
        <dsp:cNvSpPr/>
      </dsp:nvSpPr>
      <dsp:spPr>
        <a:xfrm>
          <a:off x="5942735" y="392360"/>
          <a:ext cx="2232564" cy="13395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IE" sz="1600" b="0" kern="1200" dirty="0" smtClean="0"/>
            <a:t>Insurer will pay a payment via Electronic Fund Transfer</a:t>
          </a:r>
          <a:endParaRPr lang="en-GB" sz="1600" kern="1200" dirty="0"/>
        </a:p>
      </dsp:txBody>
      <dsp:txXfrm>
        <a:off x="5981969" y="431594"/>
        <a:ext cx="2154096" cy="1261070"/>
      </dsp:txXfrm>
    </dsp:sp>
  </dsp:spTree>
</dsp:drawing>
</file>

<file path=ppt/diagrams/layout1.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C1869-6FA7-4316-AD4D-BE156B82EC2B}" type="datetimeFigureOut">
              <a:rPr lang="en-IE" smtClean="0"/>
              <a:t>24/09/2020</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7EAD02-2A20-4541-8574-7DD4842B9D7D}" type="slidenum">
              <a:rPr lang="en-IE" smtClean="0"/>
              <a:t>‹#›</a:t>
            </a:fld>
            <a:endParaRPr lang="en-IE"/>
          </a:p>
        </p:txBody>
      </p:sp>
    </p:spTree>
    <p:extLst>
      <p:ext uri="{BB962C8B-B14F-4D97-AF65-F5344CB8AC3E}">
        <p14:creationId xmlns:p14="http://schemas.microsoft.com/office/powerpoint/2010/main" val="4223080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825F4-6937-4BB8-BD9F-5A5B8FB6AAC0}"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6565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7"/>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857E4D-53F0-4755-91BB-1B583A3485B0}" type="datetime1">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8242046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39A87E-EF64-45FF-BE63-86999B465211}" type="datetime1">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1864318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C614EE-852E-464B-964D-86A702B5A702}" type="datetime1">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1213474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6384CD-EDB0-4369-AD3A-B0069C8E5E77}" type="datetime1">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24850105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B4112-EC9D-4C87-A497-8C084E01093B}" type="datetime1">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2823754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297470B-5EBC-464F-971B-0B8229AAB6D6}" type="datetime1">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1918651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2"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78"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3EDF71-9A2C-4DDD-B351-3DDFA2257BE8}" type="datetime1">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1600965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02292EB-0096-425B-A6B3-F931500C7DD7}" type="datetime1">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32769411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42F73-F38C-4723-91FA-AB9AF054377A}" type="datetime1">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42302360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1" y="273050"/>
            <a:ext cx="4011084" cy="1162051"/>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53" y="27306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21" y="1435104"/>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65E00-F376-46CE-B3D2-99F72C549DE0}" type="datetime1">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2485286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9"/>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48"/>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977849-7EC3-47D2-9615-F0F883382412}" type="datetime1">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35B09-50E6-4F5C-880E-B284B0CAB3A3}" type="slidenum">
              <a:rPr lang="en-GB" smtClean="0"/>
              <a:t>‹#›</a:t>
            </a:fld>
            <a:endParaRPr lang="en-GB"/>
          </a:p>
        </p:txBody>
      </p:sp>
    </p:spTree>
    <p:extLst>
      <p:ext uri="{BB962C8B-B14F-4D97-AF65-F5344CB8AC3E}">
        <p14:creationId xmlns:p14="http://schemas.microsoft.com/office/powerpoint/2010/main" val="1185171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8E479F-FDD6-451A-956B-55F4D7696BE2}" type="datetime1">
              <a:rPr lang="en-GB" smtClean="0"/>
              <a:t>24/09/2020</a:t>
            </a:fld>
            <a:endParaRPr lang="en-GB"/>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35B09-50E6-4F5C-880E-B284B0CAB3A3}" type="slidenum">
              <a:rPr lang="en-GB" smtClean="0"/>
              <a:t>‹#›</a:t>
            </a:fld>
            <a:endParaRPr lang="en-GB"/>
          </a:p>
        </p:txBody>
      </p:sp>
    </p:spTree>
    <p:extLst>
      <p:ext uri="{BB962C8B-B14F-4D97-AF65-F5344CB8AC3E}">
        <p14:creationId xmlns:p14="http://schemas.microsoft.com/office/powerpoint/2010/main" val="2771699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E535B09-50E6-4F5C-880E-B284B0CAB3A3}" type="slidenum">
              <a:rPr lang="en-GB">
                <a:solidFill>
                  <a:srgbClr val="3C1053">
                    <a:tint val="75000"/>
                  </a:srgbClr>
                </a:solidFill>
                <a:latin typeface="Calibri"/>
              </a:rPr>
              <a:pPr/>
              <a:t>1</a:t>
            </a:fld>
            <a:endParaRPr lang="en-GB">
              <a:solidFill>
                <a:srgbClr val="3C1053">
                  <a:tint val="75000"/>
                </a:srgbClr>
              </a:solidFill>
              <a:latin typeface="Calibri"/>
            </a:endParaRPr>
          </a:p>
        </p:txBody>
      </p:sp>
      <p:sp>
        <p:nvSpPr>
          <p:cNvPr id="3" name="Rectangle 2"/>
          <p:cNvSpPr/>
          <p:nvPr/>
        </p:nvSpPr>
        <p:spPr>
          <a:xfrm>
            <a:off x="152400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latin typeface="Calibri"/>
            </a:endParaRPr>
          </a:p>
        </p:txBody>
      </p:sp>
      <p:sp>
        <p:nvSpPr>
          <p:cNvPr id="4" name="TextBox 3"/>
          <p:cNvSpPr txBox="1"/>
          <p:nvPr/>
        </p:nvSpPr>
        <p:spPr>
          <a:xfrm>
            <a:off x="1771352" y="118383"/>
            <a:ext cx="4114011" cy="646331"/>
          </a:xfrm>
          <a:prstGeom prst="rect">
            <a:avLst/>
          </a:prstGeom>
          <a:noFill/>
        </p:spPr>
        <p:txBody>
          <a:bodyPr wrap="none" rtlCol="0">
            <a:spAutoFit/>
          </a:bodyPr>
          <a:lstStyle/>
          <a:p>
            <a:r>
              <a:rPr lang="en-GB" sz="3600" b="1" dirty="0">
                <a:solidFill>
                  <a:srgbClr val="FFFFFF"/>
                </a:solidFill>
                <a:latin typeface="Calibri"/>
              </a:rPr>
              <a:t>Claims Management</a:t>
            </a:r>
            <a:endParaRPr lang="en-GB" sz="3600" b="1" dirty="0">
              <a:solidFill>
                <a:srgbClr val="FFFFFF"/>
              </a:solidFill>
              <a:latin typeface="Calibri"/>
            </a:endParaRPr>
          </a:p>
        </p:txBody>
      </p:sp>
      <p:graphicFrame>
        <p:nvGraphicFramePr>
          <p:cNvPr id="6" name="Diagram 5"/>
          <p:cNvGraphicFramePr/>
          <p:nvPr>
            <p:extLst/>
          </p:nvPr>
        </p:nvGraphicFramePr>
        <p:xfrm>
          <a:off x="1739516" y="897479"/>
          <a:ext cx="882098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20820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7216" y="116633"/>
            <a:ext cx="7699197" cy="646331"/>
          </a:xfrm>
          <a:prstGeom prst="rect">
            <a:avLst/>
          </a:prstGeom>
        </p:spPr>
        <p:txBody>
          <a:bodyPr wrap="square">
            <a:spAutoFit/>
          </a:bodyPr>
          <a:lstStyle/>
          <a:p>
            <a:r>
              <a:rPr lang="en-IE" sz="3600" dirty="0">
                <a:solidFill>
                  <a:srgbClr val="3C1053"/>
                </a:solidFill>
                <a:latin typeface="Arial Black" panose="020B0A04020102020204" pitchFamily="34" charset="0"/>
              </a:rPr>
              <a:t>Short Term </a:t>
            </a:r>
            <a:r>
              <a:rPr lang="en-IE" sz="3600" dirty="0">
                <a:solidFill>
                  <a:srgbClr val="3C1053"/>
                </a:solidFill>
                <a:latin typeface="Arial Black" panose="020B0A04020102020204" pitchFamily="34" charset="0"/>
              </a:rPr>
              <a:t>C</a:t>
            </a:r>
            <a:r>
              <a:rPr lang="en-IE" sz="3600" dirty="0">
                <a:solidFill>
                  <a:srgbClr val="3C1053"/>
                </a:solidFill>
                <a:latin typeface="Arial Black" panose="020B0A04020102020204" pitchFamily="34" charset="0"/>
              </a:rPr>
              <a:t>laims Process</a:t>
            </a:r>
          </a:p>
        </p:txBody>
      </p:sp>
      <p:grpSp>
        <p:nvGrpSpPr>
          <p:cNvPr id="2" name="Group 1"/>
          <p:cNvGrpSpPr/>
          <p:nvPr/>
        </p:nvGrpSpPr>
        <p:grpSpPr>
          <a:xfrm>
            <a:off x="7189155" y="1412777"/>
            <a:ext cx="3478846" cy="4680519"/>
            <a:chOff x="5665155" y="3068959"/>
            <a:chExt cx="3478846" cy="3630658"/>
          </a:xfrm>
        </p:grpSpPr>
        <p:sp>
          <p:nvSpPr>
            <p:cNvPr id="23" name="Rectangle 22"/>
            <p:cNvSpPr/>
            <p:nvPr/>
          </p:nvSpPr>
          <p:spPr>
            <a:xfrm>
              <a:off x="5665155" y="3068959"/>
              <a:ext cx="3478846" cy="36306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solidFill>
                  <a:srgbClr val="00B050"/>
                </a:solidFill>
                <a:latin typeface="Calibri"/>
              </a:endParaRPr>
            </a:p>
          </p:txBody>
        </p:sp>
        <p:sp>
          <p:nvSpPr>
            <p:cNvPr id="15" name="Content Placeholder 2"/>
            <p:cNvSpPr txBox="1">
              <a:spLocks/>
            </p:cNvSpPr>
            <p:nvPr/>
          </p:nvSpPr>
          <p:spPr>
            <a:xfrm>
              <a:off x="5796136" y="3068960"/>
              <a:ext cx="3288576" cy="1368152"/>
            </a:xfrm>
            <a:prstGeom prst="rect">
              <a:avLst/>
            </a:prstGeom>
            <a:no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dirty="0">
                  <a:solidFill>
                    <a:srgbClr val="FFFFFF"/>
                  </a:solidFill>
                  <a:latin typeface="Calibri"/>
                </a:rPr>
                <a:t>The insurer may pay your claim based on the information contained in this claim form without the need for further medical evidence. </a:t>
              </a:r>
              <a:endParaRPr lang="en-IE" sz="1600" dirty="0">
                <a:solidFill>
                  <a:srgbClr val="FFFFFF"/>
                </a:solidFill>
                <a:latin typeface="Calibri"/>
              </a:endParaRPr>
            </a:p>
          </p:txBody>
        </p:sp>
        <p:pic>
          <p:nvPicPr>
            <p:cNvPr id="16" name="Picture 2" descr="Image result for tickbox icon"/>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8532440" y="4644425"/>
              <a:ext cx="552272" cy="41216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5845048" y="4023738"/>
              <a:ext cx="2614983" cy="453607"/>
            </a:xfrm>
            <a:prstGeom prst="rect">
              <a:avLst/>
            </a:prstGeom>
          </p:spPr>
          <p:txBody>
            <a:bodyPr wrap="square">
              <a:spAutoFit/>
            </a:bodyPr>
            <a:lstStyle/>
            <a:p>
              <a:r>
                <a:rPr lang="en-US" sz="1600" dirty="0">
                  <a:solidFill>
                    <a:srgbClr val="FFFFFF"/>
                  </a:solidFill>
                  <a:latin typeface="Calibri"/>
                </a:rPr>
                <a:t>If you have already returned to work on a full time basis</a:t>
              </a:r>
              <a:endParaRPr lang="en-IE" sz="1600" dirty="0">
                <a:solidFill>
                  <a:srgbClr val="FFFFFF"/>
                </a:solidFill>
                <a:latin typeface="Calibri"/>
              </a:endParaRPr>
            </a:p>
          </p:txBody>
        </p:sp>
        <p:sp>
          <p:nvSpPr>
            <p:cNvPr id="18" name="Rectangle 17"/>
            <p:cNvSpPr/>
            <p:nvPr/>
          </p:nvSpPr>
          <p:spPr>
            <a:xfrm>
              <a:off x="5878188" y="4644425"/>
              <a:ext cx="2726259" cy="453607"/>
            </a:xfrm>
            <a:prstGeom prst="rect">
              <a:avLst/>
            </a:prstGeom>
          </p:spPr>
          <p:txBody>
            <a:bodyPr wrap="square">
              <a:spAutoFit/>
            </a:bodyPr>
            <a:lstStyle/>
            <a:p>
              <a:pPr>
                <a:spcBef>
                  <a:spcPct val="20000"/>
                </a:spcBef>
              </a:pPr>
              <a:r>
                <a:rPr lang="en-US" sz="1600" dirty="0">
                  <a:solidFill>
                    <a:srgbClr val="FFFFFF"/>
                  </a:solidFill>
                  <a:latin typeface="Calibri"/>
                </a:rPr>
                <a:t>Or the </a:t>
              </a:r>
              <a:r>
                <a:rPr lang="en-US" sz="1600" dirty="0">
                  <a:solidFill>
                    <a:srgbClr val="FFFFFF"/>
                  </a:solidFill>
                  <a:latin typeface="Calibri"/>
                </a:rPr>
                <a:t>contract that you had prior to going out on sick leave</a:t>
              </a:r>
            </a:p>
          </p:txBody>
        </p:sp>
        <p:sp>
          <p:nvSpPr>
            <p:cNvPr id="19" name="Rectangle 18"/>
            <p:cNvSpPr/>
            <p:nvPr/>
          </p:nvSpPr>
          <p:spPr>
            <a:xfrm>
              <a:off x="5845049" y="5315724"/>
              <a:ext cx="2759398" cy="1217578"/>
            </a:xfrm>
            <a:prstGeom prst="rect">
              <a:avLst/>
            </a:prstGeom>
          </p:spPr>
          <p:txBody>
            <a:bodyPr wrap="square">
              <a:spAutoFit/>
            </a:bodyPr>
            <a:lstStyle/>
            <a:p>
              <a:pPr>
                <a:spcBef>
                  <a:spcPct val="20000"/>
                </a:spcBef>
              </a:pPr>
              <a:r>
                <a:rPr lang="en-US" sz="1600" dirty="0">
                  <a:solidFill>
                    <a:srgbClr val="FFFFFF"/>
                  </a:solidFill>
                  <a:latin typeface="Calibri"/>
                </a:rPr>
                <a:t>Or have </a:t>
              </a:r>
              <a:r>
                <a:rPr lang="en-US" sz="1600" dirty="0">
                  <a:solidFill>
                    <a:srgbClr val="FFFFFF"/>
                  </a:solidFill>
                  <a:latin typeface="Calibri"/>
                </a:rPr>
                <a:t>a confirmed return to work date within the next 10 </a:t>
              </a:r>
              <a:r>
                <a:rPr lang="en-US" sz="1600" dirty="0">
                  <a:solidFill>
                    <a:srgbClr val="FFFFFF"/>
                  </a:solidFill>
                  <a:latin typeface="Calibri"/>
                </a:rPr>
                <a:t>calendar days </a:t>
              </a:r>
              <a:r>
                <a:rPr lang="en-US" sz="1600" dirty="0">
                  <a:solidFill>
                    <a:srgbClr val="FFFFFF"/>
                  </a:solidFill>
                  <a:latin typeface="Calibri"/>
                </a:rPr>
                <a:t>you may be eligible to receive a payment from </a:t>
              </a:r>
              <a:r>
                <a:rPr lang="en-US" sz="1600" dirty="0">
                  <a:solidFill>
                    <a:srgbClr val="FFFFFF"/>
                  </a:solidFill>
                  <a:latin typeface="Calibri"/>
                </a:rPr>
                <a:t>insurer with </a:t>
              </a:r>
              <a:r>
                <a:rPr lang="en-US" sz="1600" dirty="0">
                  <a:solidFill>
                    <a:srgbClr val="FFFFFF"/>
                  </a:solidFill>
                  <a:latin typeface="Calibri"/>
                </a:rPr>
                <a:t>no further review. </a:t>
              </a:r>
            </a:p>
          </p:txBody>
        </p:sp>
        <p:pic>
          <p:nvPicPr>
            <p:cNvPr id="20" name="Picture 2" descr="Image result for tickbox icon"/>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8560786" y="3962660"/>
              <a:ext cx="539553" cy="42260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Image result for tickbox icon"/>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8560786" y="5609264"/>
              <a:ext cx="558904" cy="418515"/>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2" name="Content Placeholder 3"/>
          <p:cNvGraphicFramePr>
            <a:graphicFrameLocks/>
          </p:cNvGraphicFramePr>
          <p:nvPr>
            <p:extLst/>
          </p:nvPr>
        </p:nvGraphicFramePr>
        <p:xfrm>
          <a:off x="1721918" y="1444225"/>
          <a:ext cx="5436096" cy="3892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09160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6F6F87-97B6-4CE6-8A44-1997F2EC8443}" type="slidenum">
              <a:rPr lang="en-IE">
                <a:solidFill>
                  <a:srgbClr val="3C1053">
                    <a:tint val="75000"/>
                  </a:srgbClr>
                </a:solidFill>
                <a:latin typeface="Calibri"/>
              </a:rPr>
              <a:pPr/>
              <a:t>3</a:t>
            </a:fld>
            <a:endParaRPr lang="en-IE">
              <a:solidFill>
                <a:srgbClr val="3C1053">
                  <a:tint val="75000"/>
                </a:srgbClr>
              </a:solidFill>
              <a:latin typeface="Calibri"/>
            </a:endParaRPr>
          </a:p>
        </p:txBody>
      </p:sp>
      <p:sp>
        <p:nvSpPr>
          <p:cNvPr id="6" name="Rectangle 5"/>
          <p:cNvSpPr/>
          <p:nvPr/>
        </p:nvSpPr>
        <p:spPr>
          <a:xfrm>
            <a:off x="1823690" y="188641"/>
            <a:ext cx="7699197" cy="1138773"/>
          </a:xfrm>
          <a:prstGeom prst="rect">
            <a:avLst/>
          </a:prstGeom>
        </p:spPr>
        <p:txBody>
          <a:bodyPr wrap="square">
            <a:spAutoFit/>
          </a:bodyPr>
          <a:lstStyle/>
          <a:p>
            <a:r>
              <a:rPr lang="en-IE" sz="3600" dirty="0">
                <a:solidFill>
                  <a:srgbClr val="BDE9C9">
                    <a:lumMod val="90000"/>
                  </a:srgbClr>
                </a:solidFill>
                <a:latin typeface="Arial Black" panose="020B0A04020102020204" pitchFamily="34" charset="0"/>
              </a:rPr>
              <a:t>Short Term </a:t>
            </a:r>
            <a:r>
              <a:rPr lang="en-IE" sz="3600" dirty="0">
                <a:solidFill>
                  <a:srgbClr val="BDE9C9">
                    <a:lumMod val="90000"/>
                  </a:srgbClr>
                </a:solidFill>
                <a:latin typeface="Arial Black" panose="020B0A04020102020204" pitchFamily="34" charset="0"/>
              </a:rPr>
              <a:t>C</a:t>
            </a:r>
            <a:r>
              <a:rPr lang="en-IE" sz="3600" dirty="0">
                <a:solidFill>
                  <a:srgbClr val="BDE9C9">
                    <a:lumMod val="90000"/>
                  </a:srgbClr>
                </a:solidFill>
                <a:latin typeface="Arial Black" panose="020B0A04020102020204" pitchFamily="34" charset="0"/>
              </a:rPr>
              <a:t>laims Process</a:t>
            </a:r>
          </a:p>
          <a:p>
            <a:r>
              <a:rPr lang="en-IE" sz="3200" dirty="0">
                <a:solidFill>
                  <a:srgbClr val="3C1053"/>
                </a:solidFill>
                <a:latin typeface="Calibri"/>
              </a:rPr>
              <a:t>Customer pathway</a:t>
            </a:r>
          </a:p>
        </p:txBody>
      </p:sp>
      <p:graphicFrame>
        <p:nvGraphicFramePr>
          <p:cNvPr id="3" name="Diagram 2"/>
          <p:cNvGraphicFramePr/>
          <p:nvPr>
            <p:extLst/>
          </p:nvPr>
        </p:nvGraphicFramePr>
        <p:xfrm>
          <a:off x="2063552" y="1196752"/>
          <a:ext cx="8179414" cy="5516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Bent Arrow 8"/>
          <p:cNvSpPr/>
          <p:nvPr/>
        </p:nvSpPr>
        <p:spPr>
          <a:xfrm rot="13698679" flipH="1">
            <a:off x="1659195" y="4569014"/>
            <a:ext cx="864097" cy="791747"/>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3C1053"/>
              </a:solidFill>
              <a:latin typeface="Calibri"/>
            </a:endParaRPr>
          </a:p>
        </p:txBody>
      </p:sp>
      <p:sp>
        <p:nvSpPr>
          <p:cNvPr id="10" name="Bent Arrow 9"/>
          <p:cNvSpPr/>
          <p:nvPr/>
        </p:nvSpPr>
        <p:spPr>
          <a:xfrm rot="13698679" flipH="1">
            <a:off x="1782430" y="2715786"/>
            <a:ext cx="864097" cy="791747"/>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3C1053"/>
              </a:solidFill>
              <a:latin typeface="Calibri"/>
            </a:endParaRPr>
          </a:p>
        </p:txBody>
      </p:sp>
      <p:sp>
        <p:nvSpPr>
          <p:cNvPr id="11" name="Bent Arrow 10"/>
          <p:cNvSpPr/>
          <p:nvPr/>
        </p:nvSpPr>
        <p:spPr>
          <a:xfrm rot="8644227" flipH="1">
            <a:off x="4229870" y="5841090"/>
            <a:ext cx="864097" cy="791747"/>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3C1053"/>
              </a:solidFill>
              <a:latin typeface="Calibri"/>
            </a:endParaRPr>
          </a:p>
        </p:txBody>
      </p:sp>
      <p:sp>
        <p:nvSpPr>
          <p:cNvPr id="12" name="Bent Arrow 11"/>
          <p:cNvSpPr/>
          <p:nvPr/>
        </p:nvSpPr>
        <p:spPr>
          <a:xfrm rot="3540564" flipH="1">
            <a:off x="6825619" y="4370725"/>
            <a:ext cx="864097" cy="791747"/>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3C1053"/>
              </a:solidFill>
              <a:latin typeface="Calibri"/>
            </a:endParaRPr>
          </a:p>
        </p:txBody>
      </p:sp>
      <p:sp>
        <p:nvSpPr>
          <p:cNvPr id="14" name="Bent Arrow 13"/>
          <p:cNvSpPr/>
          <p:nvPr/>
        </p:nvSpPr>
        <p:spPr>
          <a:xfrm rot="3540564" flipH="1">
            <a:off x="6826086" y="2455209"/>
            <a:ext cx="864097" cy="791747"/>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3C1053"/>
              </a:solidFill>
              <a:latin typeface="Calibri"/>
            </a:endParaRPr>
          </a:p>
        </p:txBody>
      </p:sp>
      <p:sp>
        <p:nvSpPr>
          <p:cNvPr id="15" name="Bent Arrow 14"/>
          <p:cNvSpPr/>
          <p:nvPr/>
        </p:nvSpPr>
        <p:spPr>
          <a:xfrm rot="2525719">
            <a:off x="7248223" y="1527417"/>
            <a:ext cx="940181" cy="791747"/>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3C1053"/>
              </a:solidFill>
              <a:latin typeface="Calibri"/>
            </a:endParaRPr>
          </a:p>
        </p:txBody>
      </p:sp>
    </p:spTree>
    <p:extLst>
      <p:ext uri="{BB962C8B-B14F-4D97-AF65-F5344CB8AC3E}">
        <p14:creationId xmlns:p14="http://schemas.microsoft.com/office/powerpoint/2010/main" val="3970592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Custom 1">
      <a:dk1>
        <a:srgbClr val="3C1053"/>
      </a:dk1>
      <a:lt1>
        <a:srgbClr val="FFFFFF"/>
      </a:lt1>
      <a:dk2>
        <a:srgbClr val="BDE9C9"/>
      </a:dk2>
      <a:lt2>
        <a:srgbClr val="E2E2E2"/>
      </a:lt2>
      <a:accent1>
        <a:srgbClr val="0093B2"/>
      </a:accent1>
      <a:accent2>
        <a:srgbClr val="3C1053"/>
      </a:accent2>
      <a:accent3>
        <a:srgbClr val="BDE9C9"/>
      </a:accent3>
      <a:accent4>
        <a:srgbClr val="808080"/>
      </a:accent4>
      <a:accent5>
        <a:srgbClr val="4D4D4D"/>
      </a:accent5>
      <a:accent6>
        <a:srgbClr val="C3C3C3"/>
      </a:accent6>
      <a:hlink>
        <a:srgbClr val="0093B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327</Words>
  <Application>Microsoft Office PowerPoint</Application>
  <PresentationFormat>Widescreen</PresentationFormat>
  <Paragraphs>31</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Black</vt:lpstr>
      <vt:lpstr>Calibri</vt:lpstr>
      <vt:lpstr>1_Office Theme</vt:lpstr>
      <vt:lpstr>PowerPoint Presentation</vt:lpstr>
      <vt:lpstr>PowerPoint Presentation</vt:lpstr>
      <vt:lpstr>PowerPoint Presentation</vt:lpstr>
    </vt:vector>
  </TitlesOfParts>
  <Company>ETS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Furniss</dc:creator>
  <cp:lastModifiedBy>Jane Furniss</cp:lastModifiedBy>
  <cp:revision>1</cp:revision>
  <dcterms:created xsi:type="dcterms:W3CDTF">2020-09-24T15:27:22Z</dcterms:created>
  <dcterms:modified xsi:type="dcterms:W3CDTF">2020-09-24T15:27:46Z</dcterms:modified>
</cp:coreProperties>
</file>